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charts/chart2.xml" ContentType="application/vnd.openxmlformats-officedocument.drawingml.char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7" r:id="rId4"/>
    <p:sldMasterId id="2147483700" r:id="rId5"/>
    <p:sldMasterId id="2147483714" r:id="rId6"/>
  </p:sldMasterIdLst>
  <p:notesMasterIdLst>
    <p:notesMasterId r:id="rId10"/>
  </p:notesMasterIdLst>
  <p:handoutMasterIdLst>
    <p:handoutMasterId r:id="rId11"/>
  </p:handoutMasterIdLst>
  <p:sldIdLst>
    <p:sldId id="256" r:id="rId7"/>
    <p:sldId id="370" r:id="rId8"/>
    <p:sldId id="376" r:id="rId9"/>
  </p:sldIdLst>
  <p:sldSz cx="9144000" cy="6858000" type="screen4x3"/>
  <p:notesSz cx="6765925" cy="98679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ffegnies, Hans" initials="D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1" autoAdjust="0"/>
    <p:restoredTop sz="94671" autoAdjust="0"/>
  </p:normalViewPr>
  <p:slideViewPr>
    <p:cSldViewPr>
      <p:cViewPr varScale="1">
        <p:scale>
          <a:sx n="92" d="100"/>
          <a:sy n="92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86" d="100"/>
          <a:sy n="86" d="100"/>
        </p:scale>
        <p:origin x="-1926" y="-90"/>
      </p:cViewPr>
      <p:guideLst>
        <p:guide orient="horz" pos="3108"/>
        <p:guide pos="2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628720479047563E-2"/>
          <c:y val="4.5556117843505793E-2"/>
          <c:w val="0.91652257425910988"/>
          <c:h val="0.70102898694789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effectLst>
              <a:outerShdw sx="1000" sy="1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prstMaterial="metal"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ln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Reeks 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Blad1!$E$2:$E$5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Reeks 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Blad1!$F$2:$F$5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79997184"/>
        <c:axId val="80007168"/>
      </c:barChart>
      <c:catAx>
        <c:axId val="799971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>
            <a:solidFill>
              <a:srgbClr val="D60096"/>
            </a:solidFill>
          </a:ln>
        </c:spPr>
        <c:crossAx val="80007168"/>
        <c:crosses val="autoZero"/>
        <c:auto val="1"/>
        <c:lblAlgn val="ctr"/>
        <c:lblOffset val="100"/>
        <c:noMultiLvlLbl val="0"/>
      </c:catAx>
      <c:valAx>
        <c:axId val="80007168"/>
        <c:scaling>
          <c:orientation val="minMax"/>
        </c:scaling>
        <c:delete val="0"/>
        <c:axPos val="l"/>
        <c:majorGridlines>
          <c:spPr>
            <a:ln w="12700">
              <a:solidFill>
                <a:srgbClr val="D60096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79997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2503714345715896E-2"/>
          <c:y val="0.92223181123993525"/>
          <c:w val="0.84987532858631765"/>
          <c:h val="7.3767997508422417E-2"/>
        </c:manualLayout>
      </c:layout>
      <c:overlay val="0"/>
      <c:txPr>
        <a:bodyPr/>
        <a:lstStyle/>
        <a:p>
          <a:pPr>
            <a:defRPr sz="1800" baseline="0"/>
          </a:pPr>
          <a:endParaRPr lang="nl-NL"/>
        </a:p>
      </c:txPr>
    </c:legend>
    <c:plotVisOnly val="1"/>
    <c:dispBlanksAs val="gap"/>
    <c:showDLblsOverMax val="0"/>
  </c:chart>
  <c:txPr>
    <a:bodyPr/>
    <a:lstStyle/>
    <a:p>
      <a:pPr>
        <a:defRPr sz="1600">
          <a:solidFill>
            <a:srgbClr val="25126E"/>
          </a:solidFill>
          <a:latin typeface="Trebuchet MS" pitchFamily="34" charset="0"/>
        </a:defRPr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628720479047563E-2"/>
          <c:y val="4.5556117843505703E-2"/>
          <c:w val="0.73866551047675766"/>
          <c:h val="0.70102898694789095"/>
        </c:manualLayout>
      </c:layout>
      <c:lineChart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44450" cap="sq">
              <a:solidFill>
                <a:schemeClr val="accent1"/>
              </a:solidFill>
            </a:ln>
          </c:spPr>
          <c:marker>
            <c:symbol val="none"/>
          </c:marker>
          <c:dPt>
            <c:idx val="1"/>
            <c:bubble3D val="0"/>
            <c:spPr/>
          </c:dPt>
          <c:dPt>
            <c:idx val="2"/>
            <c:bubble3D val="0"/>
            <c:spPr/>
          </c:dPt>
          <c:dPt>
            <c:idx val="3"/>
            <c:bubble3D val="0"/>
            <c:spPr/>
          </c:dPt>
          <c:cat>
            <c:numRef>
              <c:f>Blad1!$A$2:$A$5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</c:numCache>
            </c:numRef>
          </c:cat>
          <c:val>
            <c:numRef>
              <c:f>Blad1!$B$2:$B$5</c:f>
              <c:numCache>
                <c:formatCode>General</c:formatCode>
                <c:ptCount val="4"/>
                <c:pt idx="0">
                  <c:v>2</c:v>
                </c:pt>
                <c:pt idx="1">
                  <c:v>2.5</c:v>
                </c:pt>
                <c:pt idx="2">
                  <c:v>1.8</c:v>
                </c:pt>
                <c:pt idx="3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marker>
            <c:symbol val="none"/>
          </c:marker>
          <c:cat>
            <c:numRef>
              <c:f>Blad1!$A$2:$A$5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</c:numCache>
            </c:numRef>
          </c:cat>
          <c:val>
            <c:numRef>
              <c:f>Blad1!$C$2:$C$5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44450" cap="sq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Blad1!$A$2:$A$5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</c:numCache>
            </c:numRef>
          </c:cat>
          <c:val>
            <c:numRef>
              <c:f>Blad1!$D$2:$D$5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Reeks 4</c:v>
                </c:pt>
              </c:strCache>
            </c:strRef>
          </c:tx>
          <c:spPr>
            <a:ln w="44450"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Blad1!$A$2:$A$5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</c:numCache>
            </c:numRef>
          </c:cat>
          <c:val>
            <c:numRef>
              <c:f>Blad1!$E$2:$E$5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Reeks 5</c:v>
                </c:pt>
              </c:strCache>
            </c:strRef>
          </c:tx>
          <c:marker>
            <c:symbol val="none"/>
          </c:marker>
          <c:cat>
            <c:numRef>
              <c:f>Blad1!$A$2:$A$5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</c:numCache>
            </c:numRef>
          </c:cat>
          <c:val>
            <c:numRef>
              <c:f>Blad1!$F$2:$F$5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610432"/>
        <c:axId val="78611968"/>
      </c:lineChart>
      <c:catAx>
        <c:axId val="7861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D60096"/>
            </a:solidFill>
          </a:ln>
        </c:spPr>
        <c:crossAx val="78611968"/>
        <c:crosses val="autoZero"/>
        <c:auto val="1"/>
        <c:lblAlgn val="ctr"/>
        <c:lblOffset val="100"/>
        <c:noMultiLvlLbl val="0"/>
      </c:catAx>
      <c:valAx>
        <c:axId val="78611968"/>
        <c:scaling>
          <c:orientation val="minMax"/>
        </c:scaling>
        <c:delete val="0"/>
        <c:axPos val="l"/>
        <c:majorGridlines>
          <c:spPr>
            <a:ln w="12700">
              <a:solidFill>
                <a:srgbClr val="D60096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78610432"/>
        <c:crosses val="autoZero"/>
        <c:crossBetween val="midCat"/>
      </c:valAx>
    </c:plotArea>
    <c:legend>
      <c:legendPos val="tr"/>
      <c:overlay val="1"/>
      <c:spPr>
        <a:ln w="63500"/>
      </c:spPr>
      <c:txPr>
        <a:bodyPr/>
        <a:lstStyle/>
        <a:p>
          <a:pPr>
            <a:defRPr sz="1800" baseline="0"/>
          </a:pPr>
          <a:endParaRPr lang="nl-NL"/>
        </a:p>
      </c:txPr>
    </c:legend>
    <c:plotVisOnly val="1"/>
    <c:dispBlanksAs val="zero"/>
    <c:showDLblsOverMax val="0"/>
  </c:chart>
  <c:txPr>
    <a:bodyPr/>
    <a:lstStyle/>
    <a:p>
      <a:pPr>
        <a:defRPr sz="1600">
          <a:solidFill>
            <a:srgbClr val="25126E"/>
          </a:solidFill>
          <a:latin typeface="Trebuchet MS" pitchFamily="34" charset="0"/>
        </a:defRPr>
      </a:pPr>
      <a:endParaRPr lang="nl-N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FB6A8F-C38A-47D8-B5FD-C270ABA25FC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32B6C2F-3825-4ABB-B74F-4653027F3755}">
      <dgm:prSet phldrT="[Tekst]" custT="1"/>
      <dgm:spPr/>
      <dgm:t>
        <a:bodyPr/>
        <a:lstStyle/>
        <a:p>
          <a:endParaRPr lang="nl-NL" sz="1800" dirty="0">
            <a:latin typeface="Trebuchet MS" pitchFamily="34" charset="0"/>
          </a:endParaRPr>
        </a:p>
      </dgm:t>
    </dgm:pt>
    <dgm:pt modelId="{C5773E77-02F9-4BBF-B8AC-0F38D2330EE9}" type="parTrans" cxnId="{C79E2893-FEA1-4257-AAE9-7E9828E96BDC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73287146-E408-4015-AD58-3DF1CE019A1A}" type="sibTrans" cxnId="{C79E2893-FEA1-4257-AAE9-7E9828E96BDC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A230DB61-FEF0-486E-8B8A-60FE84EB729B}" type="asst">
      <dgm:prSet phldrT="[Tekst]" custT="1"/>
      <dgm:spPr/>
      <dgm:t>
        <a:bodyPr/>
        <a:lstStyle/>
        <a:p>
          <a:endParaRPr lang="nl-NL" sz="1800" dirty="0">
            <a:latin typeface="Trebuchet MS" pitchFamily="34" charset="0"/>
          </a:endParaRPr>
        </a:p>
      </dgm:t>
    </dgm:pt>
    <dgm:pt modelId="{D52E24AE-004D-4156-8AB3-65F95144F39C}" type="parTrans" cxnId="{F8A51B54-30DF-4D47-9FA8-A99964DFA576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6AFA1B1D-564F-497E-9801-BC606F5E64BC}" type="sibTrans" cxnId="{F8A51B54-30DF-4D47-9FA8-A99964DFA576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97800414-71DE-45FA-9ED7-61D84DD3C983}">
      <dgm:prSet custT="1"/>
      <dgm:spPr/>
      <dgm:t>
        <a:bodyPr/>
        <a:lstStyle/>
        <a:p>
          <a:endParaRPr lang="nl-NL" sz="1800" dirty="0">
            <a:latin typeface="Trebuchet MS" pitchFamily="34" charset="0"/>
          </a:endParaRPr>
        </a:p>
      </dgm:t>
    </dgm:pt>
    <dgm:pt modelId="{9C20ECA0-CF8D-43D0-B716-390DAB0791F3}" type="parTrans" cxnId="{80BC062D-9F5F-4032-9E0B-AAF92CF24D72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8DD7992C-E232-4C43-A6F8-72FD7C7F6C6F}" type="sibTrans" cxnId="{80BC062D-9F5F-4032-9E0B-AAF92CF24D72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BE2C1603-93F8-4926-BC25-3D24EB5ADAD8}">
      <dgm:prSet custT="1"/>
      <dgm:spPr/>
      <dgm:t>
        <a:bodyPr/>
        <a:lstStyle/>
        <a:p>
          <a:endParaRPr lang="nl-NL" sz="1800" dirty="0">
            <a:latin typeface="Trebuchet MS" pitchFamily="34" charset="0"/>
          </a:endParaRPr>
        </a:p>
      </dgm:t>
    </dgm:pt>
    <dgm:pt modelId="{61DCF696-D4B5-44D0-8A32-7724BCA71470}" type="parTrans" cxnId="{8545DE22-5F0D-4375-9D1F-1FFBF84F139C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FBD61E47-9C54-4612-9026-EAF2AEA75F53}" type="sibTrans" cxnId="{8545DE22-5F0D-4375-9D1F-1FFBF84F139C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1E6EC2A7-A64C-491A-9BE1-F10EF7686C0E}">
      <dgm:prSet custT="1"/>
      <dgm:spPr/>
      <dgm:t>
        <a:bodyPr/>
        <a:lstStyle/>
        <a:p>
          <a:endParaRPr lang="nl-NL" sz="1800" dirty="0">
            <a:latin typeface="Trebuchet MS" pitchFamily="34" charset="0"/>
          </a:endParaRPr>
        </a:p>
      </dgm:t>
    </dgm:pt>
    <dgm:pt modelId="{553DE1E6-F4FE-4D2F-8F2A-233187EE6D39}" type="parTrans" cxnId="{31C968F5-CC7B-4DDC-848A-3267F9C475D2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627FE81A-3248-4FF2-B5B7-0DCC34AD3844}" type="sibTrans" cxnId="{31C968F5-CC7B-4DDC-848A-3267F9C475D2}">
      <dgm:prSet/>
      <dgm:spPr/>
      <dgm:t>
        <a:bodyPr/>
        <a:lstStyle/>
        <a:p>
          <a:endParaRPr lang="nl-NL" sz="1800">
            <a:latin typeface="Trebuchet MS" pitchFamily="34" charset="0"/>
          </a:endParaRPr>
        </a:p>
      </dgm:t>
    </dgm:pt>
    <dgm:pt modelId="{7E60063C-A51D-4D67-BAB1-EDEE6322CF1A}" type="pres">
      <dgm:prSet presAssocID="{73FB6A8F-C38A-47D8-B5FD-C270ABA25F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E4409C22-A3D7-4A9D-8FB4-638E0824F0EB}" type="pres">
      <dgm:prSet presAssocID="{632B6C2F-3825-4ABB-B74F-4653027F3755}" presName="hierRoot1" presStyleCnt="0">
        <dgm:presLayoutVars>
          <dgm:hierBranch val="init"/>
        </dgm:presLayoutVars>
      </dgm:prSet>
      <dgm:spPr/>
      <dgm:t>
        <a:bodyPr/>
        <a:lstStyle/>
        <a:p>
          <a:endParaRPr lang="nl-NL"/>
        </a:p>
      </dgm:t>
    </dgm:pt>
    <dgm:pt modelId="{E073C90D-9757-44BF-9C1C-03B5401C974A}" type="pres">
      <dgm:prSet presAssocID="{632B6C2F-3825-4ABB-B74F-4653027F3755}" presName="rootComposite1" presStyleCnt="0"/>
      <dgm:spPr/>
      <dgm:t>
        <a:bodyPr/>
        <a:lstStyle/>
        <a:p>
          <a:endParaRPr lang="nl-NL"/>
        </a:p>
      </dgm:t>
    </dgm:pt>
    <dgm:pt modelId="{CF718096-0E44-4A86-8845-C6FB2C1F8042}" type="pres">
      <dgm:prSet presAssocID="{632B6C2F-3825-4ABB-B74F-4653027F3755}" presName="rootText1" presStyleLbl="node0" presStyleIdx="0" presStyleCnt="1" custScaleX="232130" custScaleY="9986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E9DD7DD-1EB0-4538-BE80-9E38EDBD3478}" type="pres">
      <dgm:prSet presAssocID="{632B6C2F-3825-4ABB-B74F-4653027F3755}" presName="rootConnector1" presStyleLbl="node1" presStyleIdx="0" presStyleCnt="0"/>
      <dgm:spPr/>
      <dgm:t>
        <a:bodyPr/>
        <a:lstStyle/>
        <a:p>
          <a:endParaRPr lang="nl-NL"/>
        </a:p>
      </dgm:t>
    </dgm:pt>
    <dgm:pt modelId="{69B14817-AE25-4B99-AA0B-E10C6C85E704}" type="pres">
      <dgm:prSet presAssocID="{632B6C2F-3825-4ABB-B74F-4653027F3755}" presName="hierChild2" presStyleCnt="0"/>
      <dgm:spPr/>
      <dgm:t>
        <a:bodyPr/>
        <a:lstStyle/>
        <a:p>
          <a:endParaRPr lang="nl-NL"/>
        </a:p>
      </dgm:t>
    </dgm:pt>
    <dgm:pt modelId="{87AEB91E-7C46-4D81-A428-1CAFDFF69D53}" type="pres">
      <dgm:prSet presAssocID="{632B6C2F-3825-4ABB-B74F-4653027F3755}" presName="hierChild3" presStyleCnt="0"/>
      <dgm:spPr/>
      <dgm:t>
        <a:bodyPr/>
        <a:lstStyle/>
        <a:p>
          <a:endParaRPr lang="nl-NL"/>
        </a:p>
      </dgm:t>
    </dgm:pt>
    <dgm:pt modelId="{4BB6C106-7169-4194-9607-6ABB301D60D8}" type="pres">
      <dgm:prSet presAssocID="{D52E24AE-004D-4156-8AB3-65F95144F39C}" presName="Name111" presStyleLbl="parChTrans1D2" presStyleIdx="0" presStyleCnt="1"/>
      <dgm:spPr/>
      <dgm:t>
        <a:bodyPr/>
        <a:lstStyle/>
        <a:p>
          <a:endParaRPr lang="nl-NL"/>
        </a:p>
      </dgm:t>
    </dgm:pt>
    <dgm:pt modelId="{4025ACD4-B837-4ED5-AFC5-1F9423219966}" type="pres">
      <dgm:prSet presAssocID="{A230DB61-FEF0-486E-8B8A-60FE84EB729B}" presName="hierRoot3" presStyleCnt="0">
        <dgm:presLayoutVars>
          <dgm:hierBranch val="init"/>
        </dgm:presLayoutVars>
      </dgm:prSet>
      <dgm:spPr/>
      <dgm:t>
        <a:bodyPr/>
        <a:lstStyle/>
        <a:p>
          <a:endParaRPr lang="nl-NL"/>
        </a:p>
      </dgm:t>
    </dgm:pt>
    <dgm:pt modelId="{83D9CBD1-03F3-4E86-9DB3-56DD2724FDB4}" type="pres">
      <dgm:prSet presAssocID="{A230DB61-FEF0-486E-8B8A-60FE84EB729B}" presName="rootComposite3" presStyleCnt="0"/>
      <dgm:spPr/>
      <dgm:t>
        <a:bodyPr/>
        <a:lstStyle/>
        <a:p>
          <a:endParaRPr lang="nl-NL"/>
        </a:p>
      </dgm:t>
    </dgm:pt>
    <dgm:pt modelId="{12F4BA7F-E42A-4DFE-A49D-C0D2C663C771}" type="pres">
      <dgm:prSet presAssocID="{A230DB61-FEF0-486E-8B8A-60FE84EB729B}" presName="rootText3" presStyleLbl="asst1" presStyleIdx="0" presStyleCnt="1" custScaleY="105176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30274AF-E452-4A41-992E-C59C352D3DFB}" type="pres">
      <dgm:prSet presAssocID="{A230DB61-FEF0-486E-8B8A-60FE84EB729B}" presName="rootConnector3" presStyleLbl="asst1" presStyleIdx="0" presStyleCnt="1"/>
      <dgm:spPr/>
      <dgm:t>
        <a:bodyPr/>
        <a:lstStyle/>
        <a:p>
          <a:endParaRPr lang="nl-NL"/>
        </a:p>
      </dgm:t>
    </dgm:pt>
    <dgm:pt modelId="{8D15033D-6212-48EC-AB7D-4C8EAFA8161E}" type="pres">
      <dgm:prSet presAssocID="{A230DB61-FEF0-486E-8B8A-60FE84EB729B}" presName="hierChild6" presStyleCnt="0"/>
      <dgm:spPr/>
      <dgm:t>
        <a:bodyPr/>
        <a:lstStyle/>
        <a:p>
          <a:endParaRPr lang="nl-NL"/>
        </a:p>
      </dgm:t>
    </dgm:pt>
    <dgm:pt modelId="{0135B339-6520-4545-A54A-6F9993DC0ED2}" type="pres">
      <dgm:prSet presAssocID="{9C20ECA0-CF8D-43D0-B716-390DAB0791F3}" presName="Name37" presStyleLbl="parChTrans1D3" presStyleIdx="0" presStyleCnt="3"/>
      <dgm:spPr/>
      <dgm:t>
        <a:bodyPr/>
        <a:lstStyle/>
        <a:p>
          <a:endParaRPr lang="nl-NL"/>
        </a:p>
      </dgm:t>
    </dgm:pt>
    <dgm:pt modelId="{41CA1A5F-1669-4D00-884E-D4D95D66939D}" type="pres">
      <dgm:prSet presAssocID="{97800414-71DE-45FA-9ED7-61D84DD3C983}" presName="hierRoot2" presStyleCnt="0">
        <dgm:presLayoutVars>
          <dgm:hierBranch val="init"/>
        </dgm:presLayoutVars>
      </dgm:prSet>
      <dgm:spPr/>
    </dgm:pt>
    <dgm:pt modelId="{8C33FFAD-BFED-4E29-AB71-392F89BFD3B5}" type="pres">
      <dgm:prSet presAssocID="{97800414-71DE-45FA-9ED7-61D84DD3C983}" presName="rootComposite" presStyleCnt="0"/>
      <dgm:spPr/>
    </dgm:pt>
    <dgm:pt modelId="{077E15D0-D1AB-453F-86AF-0FF51CFD5F34}" type="pres">
      <dgm:prSet presAssocID="{97800414-71DE-45FA-9ED7-61D84DD3C983}" presName="rootText" presStyleLbl="node3" presStyleIdx="0" presStyleCnt="3" custLinFactX="-28944" custLinFactNeighborX="-100000" custLinFactNeighborY="2013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372DD3D-DBAF-4585-A7D4-5265BC7BCFE4}" type="pres">
      <dgm:prSet presAssocID="{97800414-71DE-45FA-9ED7-61D84DD3C983}" presName="rootConnector" presStyleLbl="node3" presStyleIdx="0" presStyleCnt="3"/>
      <dgm:spPr/>
      <dgm:t>
        <a:bodyPr/>
        <a:lstStyle/>
        <a:p>
          <a:endParaRPr lang="nl-NL"/>
        </a:p>
      </dgm:t>
    </dgm:pt>
    <dgm:pt modelId="{1F063BFA-5420-4DED-A68D-77A7049758CA}" type="pres">
      <dgm:prSet presAssocID="{97800414-71DE-45FA-9ED7-61D84DD3C983}" presName="hierChild4" presStyleCnt="0"/>
      <dgm:spPr/>
    </dgm:pt>
    <dgm:pt modelId="{34094F81-FF93-4751-BF8A-91945BAE685A}" type="pres">
      <dgm:prSet presAssocID="{97800414-71DE-45FA-9ED7-61D84DD3C983}" presName="hierChild5" presStyleCnt="0"/>
      <dgm:spPr/>
    </dgm:pt>
    <dgm:pt modelId="{9445B725-C093-449B-BB59-397DAB68486B}" type="pres">
      <dgm:prSet presAssocID="{61DCF696-D4B5-44D0-8A32-7724BCA71470}" presName="Name37" presStyleLbl="parChTrans1D3" presStyleIdx="1" presStyleCnt="3"/>
      <dgm:spPr/>
      <dgm:t>
        <a:bodyPr/>
        <a:lstStyle/>
        <a:p>
          <a:endParaRPr lang="nl-NL"/>
        </a:p>
      </dgm:t>
    </dgm:pt>
    <dgm:pt modelId="{59D13A38-C078-486B-BCAD-51B0BB29FEBB}" type="pres">
      <dgm:prSet presAssocID="{BE2C1603-93F8-4926-BC25-3D24EB5ADAD8}" presName="hierRoot2" presStyleCnt="0">
        <dgm:presLayoutVars>
          <dgm:hierBranch val="init"/>
        </dgm:presLayoutVars>
      </dgm:prSet>
      <dgm:spPr/>
    </dgm:pt>
    <dgm:pt modelId="{F3F8924C-7C64-4AEF-9E7D-6F0134FD3AD9}" type="pres">
      <dgm:prSet presAssocID="{BE2C1603-93F8-4926-BC25-3D24EB5ADAD8}" presName="rootComposite" presStyleCnt="0"/>
      <dgm:spPr/>
    </dgm:pt>
    <dgm:pt modelId="{423EB37B-1BA1-4867-847C-8F30E75FFBA7}" type="pres">
      <dgm:prSet presAssocID="{BE2C1603-93F8-4926-BC25-3D24EB5ADAD8}" presName="rootText" presStyleLbl="node3" presStyleIdx="1" presStyleCnt="3" custLinFactY="-21869" custLinFactNeighborX="-1957" custLinFactNeighborY="-10000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33DECFD-800C-4F24-8322-0FF9AF7E4F67}" type="pres">
      <dgm:prSet presAssocID="{BE2C1603-93F8-4926-BC25-3D24EB5ADAD8}" presName="rootConnector" presStyleLbl="node3" presStyleIdx="1" presStyleCnt="3"/>
      <dgm:spPr/>
      <dgm:t>
        <a:bodyPr/>
        <a:lstStyle/>
        <a:p>
          <a:endParaRPr lang="nl-NL"/>
        </a:p>
      </dgm:t>
    </dgm:pt>
    <dgm:pt modelId="{27376220-72BE-485B-AD41-537FF4424197}" type="pres">
      <dgm:prSet presAssocID="{BE2C1603-93F8-4926-BC25-3D24EB5ADAD8}" presName="hierChild4" presStyleCnt="0"/>
      <dgm:spPr/>
    </dgm:pt>
    <dgm:pt modelId="{8365C3AD-933F-4C93-AD13-7BE662581FC5}" type="pres">
      <dgm:prSet presAssocID="{BE2C1603-93F8-4926-BC25-3D24EB5ADAD8}" presName="hierChild5" presStyleCnt="0"/>
      <dgm:spPr/>
    </dgm:pt>
    <dgm:pt modelId="{E158B500-1CDE-48A4-A0D8-70FAAD5CB445}" type="pres">
      <dgm:prSet presAssocID="{553DE1E6-F4FE-4D2F-8F2A-233187EE6D39}" presName="Name37" presStyleLbl="parChTrans1D3" presStyleIdx="2" presStyleCnt="3"/>
      <dgm:spPr/>
      <dgm:t>
        <a:bodyPr/>
        <a:lstStyle/>
        <a:p>
          <a:endParaRPr lang="nl-NL"/>
        </a:p>
      </dgm:t>
    </dgm:pt>
    <dgm:pt modelId="{3B1BC407-1611-4991-8F13-DA775B71BC6D}" type="pres">
      <dgm:prSet presAssocID="{1E6EC2A7-A64C-491A-9BE1-F10EF7686C0E}" presName="hierRoot2" presStyleCnt="0">
        <dgm:presLayoutVars>
          <dgm:hierBranch val="init"/>
        </dgm:presLayoutVars>
      </dgm:prSet>
      <dgm:spPr/>
    </dgm:pt>
    <dgm:pt modelId="{6EB8CEED-5A8F-43F1-B68F-4CE4D0CA471A}" type="pres">
      <dgm:prSet presAssocID="{1E6EC2A7-A64C-491A-9BE1-F10EF7686C0E}" presName="rootComposite" presStyleCnt="0"/>
      <dgm:spPr/>
    </dgm:pt>
    <dgm:pt modelId="{26F4A66E-DED2-45E3-8F21-84F4E3D83FBC}" type="pres">
      <dgm:prSet presAssocID="{1E6EC2A7-A64C-491A-9BE1-F10EF7686C0E}" presName="rootText" presStyleLbl="node3" presStyleIdx="2" presStyleCnt="3" custLinFactX="44009" custLinFactY="-100000" custLinFactNeighborX="100000" custLinFactNeighborY="-16774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F60D36C-2166-48F1-80F4-0EA96A258DF8}" type="pres">
      <dgm:prSet presAssocID="{1E6EC2A7-A64C-491A-9BE1-F10EF7686C0E}" presName="rootConnector" presStyleLbl="node3" presStyleIdx="2" presStyleCnt="3"/>
      <dgm:spPr/>
      <dgm:t>
        <a:bodyPr/>
        <a:lstStyle/>
        <a:p>
          <a:endParaRPr lang="nl-NL"/>
        </a:p>
      </dgm:t>
    </dgm:pt>
    <dgm:pt modelId="{C1742CC1-AC12-46E6-97A7-E8857FD764EE}" type="pres">
      <dgm:prSet presAssocID="{1E6EC2A7-A64C-491A-9BE1-F10EF7686C0E}" presName="hierChild4" presStyleCnt="0"/>
      <dgm:spPr/>
    </dgm:pt>
    <dgm:pt modelId="{D2E81E95-4A5E-4BCD-8FBD-79C19B05019B}" type="pres">
      <dgm:prSet presAssocID="{1E6EC2A7-A64C-491A-9BE1-F10EF7686C0E}" presName="hierChild5" presStyleCnt="0"/>
      <dgm:spPr/>
    </dgm:pt>
    <dgm:pt modelId="{BB28E530-CC27-4F51-8271-7682E080FC0F}" type="pres">
      <dgm:prSet presAssocID="{A230DB61-FEF0-486E-8B8A-60FE84EB729B}" presName="hierChild7" presStyleCnt="0"/>
      <dgm:spPr/>
      <dgm:t>
        <a:bodyPr/>
        <a:lstStyle/>
        <a:p>
          <a:endParaRPr lang="nl-NL"/>
        </a:p>
      </dgm:t>
    </dgm:pt>
  </dgm:ptLst>
  <dgm:cxnLst>
    <dgm:cxn modelId="{B2FFC94E-8D0D-4598-B244-EDACED5AE049}" type="presOf" srcId="{D52E24AE-004D-4156-8AB3-65F95144F39C}" destId="{4BB6C106-7169-4194-9607-6ABB301D60D8}" srcOrd="0" destOrd="0" presId="urn:microsoft.com/office/officeart/2005/8/layout/orgChart1"/>
    <dgm:cxn modelId="{F8A51B54-30DF-4D47-9FA8-A99964DFA576}" srcId="{632B6C2F-3825-4ABB-B74F-4653027F3755}" destId="{A230DB61-FEF0-486E-8B8A-60FE84EB729B}" srcOrd="0" destOrd="0" parTransId="{D52E24AE-004D-4156-8AB3-65F95144F39C}" sibTransId="{6AFA1B1D-564F-497E-9801-BC606F5E64BC}"/>
    <dgm:cxn modelId="{E10B8635-167C-4713-A652-13C7B7061FBB}" type="presOf" srcId="{BE2C1603-93F8-4926-BC25-3D24EB5ADAD8}" destId="{423EB37B-1BA1-4867-847C-8F30E75FFBA7}" srcOrd="0" destOrd="0" presId="urn:microsoft.com/office/officeart/2005/8/layout/orgChart1"/>
    <dgm:cxn modelId="{D05BE57B-EAC6-47F8-A655-B0C323A04759}" type="presOf" srcId="{A230DB61-FEF0-486E-8B8A-60FE84EB729B}" destId="{12F4BA7F-E42A-4DFE-A49D-C0D2C663C771}" srcOrd="0" destOrd="0" presId="urn:microsoft.com/office/officeart/2005/8/layout/orgChart1"/>
    <dgm:cxn modelId="{E8DDB279-EF42-4D7F-9740-860746074564}" type="presOf" srcId="{1E6EC2A7-A64C-491A-9BE1-F10EF7686C0E}" destId="{26F4A66E-DED2-45E3-8F21-84F4E3D83FBC}" srcOrd="0" destOrd="0" presId="urn:microsoft.com/office/officeart/2005/8/layout/orgChart1"/>
    <dgm:cxn modelId="{97780807-6D7B-4531-8E85-749F62B781D3}" type="presOf" srcId="{73FB6A8F-C38A-47D8-B5FD-C270ABA25FC5}" destId="{7E60063C-A51D-4D67-BAB1-EDEE6322CF1A}" srcOrd="0" destOrd="0" presId="urn:microsoft.com/office/officeart/2005/8/layout/orgChart1"/>
    <dgm:cxn modelId="{E0C601AD-1DF0-4A9A-8B59-2173D6519CDF}" type="presOf" srcId="{A230DB61-FEF0-486E-8B8A-60FE84EB729B}" destId="{430274AF-E452-4A41-992E-C59C352D3DFB}" srcOrd="1" destOrd="0" presId="urn:microsoft.com/office/officeart/2005/8/layout/orgChart1"/>
    <dgm:cxn modelId="{77355903-C959-4925-AA0F-0F3A6A097173}" type="presOf" srcId="{632B6C2F-3825-4ABB-B74F-4653027F3755}" destId="{9E9DD7DD-1EB0-4538-BE80-9E38EDBD3478}" srcOrd="1" destOrd="0" presId="urn:microsoft.com/office/officeart/2005/8/layout/orgChart1"/>
    <dgm:cxn modelId="{79BBC8FA-1FD2-4AAC-A446-C16A3B0390A5}" type="presOf" srcId="{97800414-71DE-45FA-9ED7-61D84DD3C983}" destId="{077E15D0-D1AB-453F-86AF-0FF51CFD5F34}" srcOrd="0" destOrd="0" presId="urn:microsoft.com/office/officeart/2005/8/layout/orgChart1"/>
    <dgm:cxn modelId="{F9A7E7DC-5F7C-4EED-84C7-E5BFB8F3A76A}" type="presOf" srcId="{97800414-71DE-45FA-9ED7-61D84DD3C983}" destId="{3372DD3D-DBAF-4585-A7D4-5265BC7BCFE4}" srcOrd="1" destOrd="0" presId="urn:microsoft.com/office/officeart/2005/8/layout/orgChart1"/>
    <dgm:cxn modelId="{8545DE22-5F0D-4375-9D1F-1FFBF84F139C}" srcId="{A230DB61-FEF0-486E-8B8A-60FE84EB729B}" destId="{BE2C1603-93F8-4926-BC25-3D24EB5ADAD8}" srcOrd="1" destOrd="0" parTransId="{61DCF696-D4B5-44D0-8A32-7724BCA71470}" sibTransId="{FBD61E47-9C54-4612-9026-EAF2AEA75F53}"/>
    <dgm:cxn modelId="{34454299-4EB5-4659-80FC-53A241AFEA52}" type="presOf" srcId="{1E6EC2A7-A64C-491A-9BE1-F10EF7686C0E}" destId="{2F60D36C-2166-48F1-80F4-0EA96A258DF8}" srcOrd="1" destOrd="0" presId="urn:microsoft.com/office/officeart/2005/8/layout/orgChart1"/>
    <dgm:cxn modelId="{A80780B0-162C-41BF-AC3E-BB98E3DE9490}" type="presOf" srcId="{BE2C1603-93F8-4926-BC25-3D24EB5ADAD8}" destId="{333DECFD-800C-4F24-8322-0FF9AF7E4F67}" srcOrd="1" destOrd="0" presId="urn:microsoft.com/office/officeart/2005/8/layout/orgChart1"/>
    <dgm:cxn modelId="{C79E2893-FEA1-4257-AAE9-7E9828E96BDC}" srcId="{73FB6A8F-C38A-47D8-B5FD-C270ABA25FC5}" destId="{632B6C2F-3825-4ABB-B74F-4653027F3755}" srcOrd="0" destOrd="0" parTransId="{C5773E77-02F9-4BBF-B8AC-0F38D2330EE9}" sibTransId="{73287146-E408-4015-AD58-3DF1CE019A1A}"/>
    <dgm:cxn modelId="{80BC062D-9F5F-4032-9E0B-AAF92CF24D72}" srcId="{A230DB61-FEF0-486E-8B8A-60FE84EB729B}" destId="{97800414-71DE-45FA-9ED7-61D84DD3C983}" srcOrd="0" destOrd="0" parTransId="{9C20ECA0-CF8D-43D0-B716-390DAB0791F3}" sibTransId="{8DD7992C-E232-4C43-A6F8-72FD7C7F6C6F}"/>
    <dgm:cxn modelId="{A484A01A-37A2-457D-9DD5-E02A9EECF76E}" type="presOf" srcId="{553DE1E6-F4FE-4D2F-8F2A-233187EE6D39}" destId="{E158B500-1CDE-48A4-A0D8-70FAAD5CB445}" srcOrd="0" destOrd="0" presId="urn:microsoft.com/office/officeart/2005/8/layout/orgChart1"/>
    <dgm:cxn modelId="{F09F64FD-6076-4E6D-BD91-D7755000C516}" type="presOf" srcId="{61DCF696-D4B5-44D0-8A32-7724BCA71470}" destId="{9445B725-C093-449B-BB59-397DAB68486B}" srcOrd="0" destOrd="0" presId="urn:microsoft.com/office/officeart/2005/8/layout/orgChart1"/>
    <dgm:cxn modelId="{31C968F5-CC7B-4DDC-848A-3267F9C475D2}" srcId="{A230DB61-FEF0-486E-8B8A-60FE84EB729B}" destId="{1E6EC2A7-A64C-491A-9BE1-F10EF7686C0E}" srcOrd="2" destOrd="0" parTransId="{553DE1E6-F4FE-4D2F-8F2A-233187EE6D39}" sibTransId="{627FE81A-3248-4FF2-B5B7-0DCC34AD3844}"/>
    <dgm:cxn modelId="{08B3B177-0DF0-4EEF-B93D-E47E107964F9}" type="presOf" srcId="{9C20ECA0-CF8D-43D0-B716-390DAB0791F3}" destId="{0135B339-6520-4545-A54A-6F9993DC0ED2}" srcOrd="0" destOrd="0" presId="urn:microsoft.com/office/officeart/2005/8/layout/orgChart1"/>
    <dgm:cxn modelId="{4F8D1461-17F9-4055-89BA-5C3529ED9566}" type="presOf" srcId="{632B6C2F-3825-4ABB-B74F-4653027F3755}" destId="{CF718096-0E44-4A86-8845-C6FB2C1F8042}" srcOrd="0" destOrd="0" presId="urn:microsoft.com/office/officeart/2005/8/layout/orgChart1"/>
    <dgm:cxn modelId="{30D2D0C5-944F-4882-B9D7-B60F2F57F5FC}" type="presParOf" srcId="{7E60063C-A51D-4D67-BAB1-EDEE6322CF1A}" destId="{E4409C22-A3D7-4A9D-8FB4-638E0824F0EB}" srcOrd="0" destOrd="0" presId="urn:microsoft.com/office/officeart/2005/8/layout/orgChart1"/>
    <dgm:cxn modelId="{E3617678-6DE1-45FC-9330-5D3237230A0F}" type="presParOf" srcId="{E4409C22-A3D7-4A9D-8FB4-638E0824F0EB}" destId="{E073C90D-9757-44BF-9C1C-03B5401C974A}" srcOrd="0" destOrd="0" presId="urn:microsoft.com/office/officeart/2005/8/layout/orgChart1"/>
    <dgm:cxn modelId="{55479625-0E9A-4AC6-A863-E3A40E45BC61}" type="presParOf" srcId="{E073C90D-9757-44BF-9C1C-03B5401C974A}" destId="{CF718096-0E44-4A86-8845-C6FB2C1F8042}" srcOrd="0" destOrd="0" presId="urn:microsoft.com/office/officeart/2005/8/layout/orgChart1"/>
    <dgm:cxn modelId="{DA2C2CF3-8D5B-4F7D-B001-A2A6E30EEC38}" type="presParOf" srcId="{E073C90D-9757-44BF-9C1C-03B5401C974A}" destId="{9E9DD7DD-1EB0-4538-BE80-9E38EDBD3478}" srcOrd="1" destOrd="0" presId="urn:microsoft.com/office/officeart/2005/8/layout/orgChart1"/>
    <dgm:cxn modelId="{9AA241C5-9233-43B9-AB51-2C9B1685089E}" type="presParOf" srcId="{E4409C22-A3D7-4A9D-8FB4-638E0824F0EB}" destId="{69B14817-AE25-4B99-AA0B-E10C6C85E704}" srcOrd="1" destOrd="0" presId="urn:microsoft.com/office/officeart/2005/8/layout/orgChart1"/>
    <dgm:cxn modelId="{9B645A2B-31C0-4DE4-BC18-2BE50E05D3D8}" type="presParOf" srcId="{E4409C22-A3D7-4A9D-8FB4-638E0824F0EB}" destId="{87AEB91E-7C46-4D81-A428-1CAFDFF69D53}" srcOrd="2" destOrd="0" presId="urn:microsoft.com/office/officeart/2005/8/layout/orgChart1"/>
    <dgm:cxn modelId="{7E7A6584-60B2-46B3-8790-99A6709733C8}" type="presParOf" srcId="{87AEB91E-7C46-4D81-A428-1CAFDFF69D53}" destId="{4BB6C106-7169-4194-9607-6ABB301D60D8}" srcOrd="0" destOrd="0" presId="urn:microsoft.com/office/officeart/2005/8/layout/orgChart1"/>
    <dgm:cxn modelId="{EF7DD71D-C306-41B7-8C3A-C11422B37B7B}" type="presParOf" srcId="{87AEB91E-7C46-4D81-A428-1CAFDFF69D53}" destId="{4025ACD4-B837-4ED5-AFC5-1F9423219966}" srcOrd="1" destOrd="0" presId="urn:microsoft.com/office/officeart/2005/8/layout/orgChart1"/>
    <dgm:cxn modelId="{ED1AEC36-31D1-407E-9B9D-D966344214AC}" type="presParOf" srcId="{4025ACD4-B837-4ED5-AFC5-1F9423219966}" destId="{83D9CBD1-03F3-4E86-9DB3-56DD2724FDB4}" srcOrd="0" destOrd="0" presId="urn:microsoft.com/office/officeart/2005/8/layout/orgChart1"/>
    <dgm:cxn modelId="{09933890-4437-4C8B-8799-891EB6A985E2}" type="presParOf" srcId="{83D9CBD1-03F3-4E86-9DB3-56DD2724FDB4}" destId="{12F4BA7F-E42A-4DFE-A49D-C0D2C663C771}" srcOrd="0" destOrd="0" presId="urn:microsoft.com/office/officeart/2005/8/layout/orgChart1"/>
    <dgm:cxn modelId="{2A7BEA0C-A4D5-48BD-97E3-384B77101D22}" type="presParOf" srcId="{83D9CBD1-03F3-4E86-9DB3-56DD2724FDB4}" destId="{430274AF-E452-4A41-992E-C59C352D3DFB}" srcOrd="1" destOrd="0" presId="urn:microsoft.com/office/officeart/2005/8/layout/orgChart1"/>
    <dgm:cxn modelId="{84F4D7FC-0A58-4BB9-A798-EC0BA95611B2}" type="presParOf" srcId="{4025ACD4-B837-4ED5-AFC5-1F9423219966}" destId="{8D15033D-6212-48EC-AB7D-4C8EAFA8161E}" srcOrd="1" destOrd="0" presId="urn:microsoft.com/office/officeart/2005/8/layout/orgChart1"/>
    <dgm:cxn modelId="{6012EABB-3AD7-429F-9AEC-8DD04180DED5}" type="presParOf" srcId="{8D15033D-6212-48EC-AB7D-4C8EAFA8161E}" destId="{0135B339-6520-4545-A54A-6F9993DC0ED2}" srcOrd="0" destOrd="0" presId="urn:microsoft.com/office/officeart/2005/8/layout/orgChart1"/>
    <dgm:cxn modelId="{507C5799-C76B-414D-8FC1-B9730B1A2D43}" type="presParOf" srcId="{8D15033D-6212-48EC-AB7D-4C8EAFA8161E}" destId="{41CA1A5F-1669-4D00-884E-D4D95D66939D}" srcOrd="1" destOrd="0" presId="urn:microsoft.com/office/officeart/2005/8/layout/orgChart1"/>
    <dgm:cxn modelId="{E1C158A4-5CF3-4D89-95B0-45162C6D4326}" type="presParOf" srcId="{41CA1A5F-1669-4D00-884E-D4D95D66939D}" destId="{8C33FFAD-BFED-4E29-AB71-392F89BFD3B5}" srcOrd="0" destOrd="0" presId="urn:microsoft.com/office/officeart/2005/8/layout/orgChart1"/>
    <dgm:cxn modelId="{6894DDE2-10E2-42F6-B227-48647DC655F1}" type="presParOf" srcId="{8C33FFAD-BFED-4E29-AB71-392F89BFD3B5}" destId="{077E15D0-D1AB-453F-86AF-0FF51CFD5F34}" srcOrd="0" destOrd="0" presId="urn:microsoft.com/office/officeart/2005/8/layout/orgChart1"/>
    <dgm:cxn modelId="{087DF54A-D412-41FE-990F-834AD9CC0251}" type="presParOf" srcId="{8C33FFAD-BFED-4E29-AB71-392F89BFD3B5}" destId="{3372DD3D-DBAF-4585-A7D4-5265BC7BCFE4}" srcOrd="1" destOrd="0" presId="urn:microsoft.com/office/officeart/2005/8/layout/orgChart1"/>
    <dgm:cxn modelId="{70F6ABDB-53C4-431B-9F44-639F7D39C8B5}" type="presParOf" srcId="{41CA1A5F-1669-4D00-884E-D4D95D66939D}" destId="{1F063BFA-5420-4DED-A68D-77A7049758CA}" srcOrd="1" destOrd="0" presId="urn:microsoft.com/office/officeart/2005/8/layout/orgChart1"/>
    <dgm:cxn modelId="{4C150B6A-4846-4B92-B416-9C0FBB1CD826}" type="presParOf" srcId="{41CA1A5F-1669-4D00-884E-D4D95D66939D}" destId="{34094F81-FF93-4751-BF8A-91945BAE685A}" srcOrd="2" destOrd="0" presId="urn:microsoft.com/office/officeart/2005/8/layout/orgChart1"/>
    <dgm:cxn modelId="{B7F78CBC-F5DB-40AF-B82C-A8926ECAEE86}" type="presParOf" srcId="{8D15033D-6212-48EC-AB7D-4C8EAFA8161E}" destId="{9445B725-C093-449B-BB59-397DAB68486B}" srcOrd="2" destOrd="0" presId="urn:microsoft.com/office/officeart/2005/8/layout/orgChart1"/>
    <dgm:cxn modelId="{3A914A55-4A97-4CA2-AD66-91F443025C89}" type="presParOf" srcId="{8D15033D-6212-48EC-AB7D-4C8EAFA8161E}" destId="{59D13A38-C078-486B-BCAD-51B0BB29FEBB}" srcOrd="3" destOrd="0" presId="urn:microsoft.com/office/officeart/2005/8/layout/orgChart1"/>
    <dgm:cxn modelId="{D4628116-02D2-49F1-99E3-33B51F38AB14}" type="presParOf" srcId="{59D13A38-C078-486B-BCAD-51B0BB29FEBB}" destId="{F3F8924C-7C64-4AEF-9E7D-6F0134FD3AD9}" srcOrd="0" destOrd="0" presId="urn:microsoft.com/office/officeart/2005/8/layout/orgChart1"/>
    <dgm:cxn modelId="{11599D65-8090-4264-94D6-1FF540660A13}" type="presParOf" srcId="{F3F8924C-7C64-4AEF-9E7D-6F0134FD3AD9}" destId="{423EB37B-1BA1-4867-847C-8F30E75FFBA7}" srcOrd="0" destOrd="0" presId="urn:microsoft.com/office/officeart/2005/8/layout/orgChart1"/>
    <dgm:cxn modelId="{D1049E24-809D-4C9F-ACE4-CC55EEF63FAA}" type="presParOf" srcId="{F3F8924C-7C64-4AEF-9E7D-6F0134FD3AD9}" destId="{333DECFD-800C-4F24-8322-0FF9AF7E4F67}" srcOrd="1" destOrd="0" presId="urn:microsoft.com/office/officeart/2005/8/layout/orgChart1"/>
    <dgm:cxn modelId="{A501E28D-DF09-4FC4-A843-FB051C0DDF37}" type="presParOf" srcId="{59D13A38-C078-486B-BCAD-51B0BB29FEBB}" destId="{27376220-72BE-485B-AD41-537FF4424197}" srcOrd="1" destOrd="0" presId="urn:microsoft.com/office/officeart/2005/8/layout/orgChart1"/>
    <dgm:cxn modelId="{13945055-02EE-47CB-AAFF-239770B63CEF}" type="presParOf" srcId="{59D13A38-C078-486B-BCAD-51B0BB29FEBB}" destId="{8365C3AD-933F-4C93-AD13-7BE662581FC5}" srcOrd="2" destOrd="0" presId="urn:microsoft.com/office/officeart/2005/8/layout/orgChart1"/>
    <dgm:cxn modelId="{40E3B9C3-EB2A-4586-A67C-E4D5EC02FBE1}" type="presParOf" srcId="{8D15033D-6212-48EC-AB7D-4C8EAFA8161E}" destId="{E158B500-1CDE-48A4-A0D8-70FAAD5CB445}" srcOrd="4" destOrd="0" presId="urn:microsoft.com/office/officeart/2005/8/layout/orgChart1"/>
    <dgm:cxn modelId="{1EB31461-6D39-4BD0-B448-E8F5CF279E99}" type="presParOf" srcId="{8D15033D-6212-48EC-AB7D-4C8EAFA8161E}" destId="{3B1BC407-1611-4991-8F13-DA775B71BC6D}" srcOrd="5" destOrd="0" presId="urn:microsoft.com/office/officeart/2005/8/layout/orgChart1"/>
    <dgm:cxn modelId="{E76D90C6-B289-47F3-B980-8CCB6D589E42}" type="presParOf" srcId="{3B1BC407-1611-4991-8F13-DA775B71BC6D}" destId="{6EB8CEED-5A8F-43F1-B68F-4CE4D0CA471A}" srcOrd="0" destOrd="0" presId="urn:microsoft.com/office/officeart/2005/8/layout/orgChart1"/>
    <dgm:cxn modelId="{87E7370A-E46F-4000-90D5-A588A758C9B7}" type="presParOf" srcId="{6EB8CEED-5A8F-43F1-B68F-4CE4D0CA471A}" destId="{26F4A66E-DED2-45E3-8F21-84F4E3D83FBC}" srcOrd="0" destOrd="0" presId="urn:microsoft.com/office/officeart/2005/8/layout/orgChart1"/>
    <dgm:cxn modelId="{387E4E2B-4A25-4E09-9AFD-24DFC3973009}" type="presParOf" srcId="{6EB8CEED-5A8F-43F1-B68F-4CE4D0CA471A}" destId="{2F60D36C-2166-48F1-80F4-0EA96A258DF8}" srcOrd="1" destOrd="0" presId="urn:microsoft.com/office/officeart/2005/8/layout/orgChart1"/>
    <dgm:cxn modelId="{574E3B29-9613-4B2C-8B3B-1AB59E32AD97}" type="presParOf" srcId="{3B1BC407-1611-4991-8F13-DA775B71BC6D}" destId="{C1742CC1-AC12-46E6-97A7-E8857FD764EE}" srcOrd="1" destOrd="0" presId="urn:microsoft.com/office/officeart/2005/8/layout/orgChart1"/>
    <dgm:cxn modelId="{F9268356-C03F-4489-A2AC-5F1B519EA738}" type="presParOf" srcId="{3B1BC407-1611-4991-8F13-DA775B71BC6D}" destId="{D2E81E95-4A5E-4BCD-8FBD-79C19B05019B}" srcOrd="2" destOrd="0" presId="urn:microsoft.com/office/officeart/2005/8/layout/orgChart1"/>
    <dgm:cxn modelId="{8A750B34-6BD5-4D5E-B360-8244277F9250}" type="presParOf" srcId="{4025ACD4-B837-4ED5-AFC5-1F9423219966}" destId="{BB28E530-CC27-4F51-8271-7682E080F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00CC6-9761-4C6D-8526-E67EBE9294B2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3C40C-290C-4BA4-A8D0-DF1A83B4D0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94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32225" y="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06584-A123-4D50-BAE1-BC99AB188EDE}" type="datetimeFigureOut">
              <a:rPr lang="nl-NL" smtClean="0"/>
              <a:t>3-2-2015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13375" cy="4440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32225" y="937260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41547-AAEF-441B-9861-2E106F82A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2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Ondertitel 2"/>
          <p:cNvSpPr txBox="1">
            <a:spLocks/>
          </p:cNvSpPr>
          <p:nvPr userDrawn="1"/>
        </p:nvSpPr>
        <p:spPr>
          <a:xfrm>
            <a:off x="4643438" y="4941168"/>
            <a:ext cx="3816994" cy="360040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764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3528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5292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7056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dirty="0" smtClean="0"/>
              <a:t>Speeker</a:t>
            </a:r>
            <a:endParaRPr lang="nl-NL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9" y="5373216"/>
            <a:ext cx="3816994" cy="360040"/>
          </a:xfrm>
        </p:spPr>
        <p:txBody>
          <a:bodyPr lIns="0" tIns="0" rIns="0" bIns="0">
            <a:normAutofit/>
          </a:bodyPr>
          <a:lstStyle>
            <a:lvl1pPr>
              <a:defRPr sz="1800" baseline="0"/>
            </a:lvl1pPr>
          </a:lstStyle>
          <a:p>
            <a:r>
              <a:rPr lang="nl-NL" dirty="0" smtClean="0"/>
              <a:t>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8088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1517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226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005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C345F8-7DF5-49D1-BF1B-F76C437E39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708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7178398" y="5230800"/>
            <a:ext cx="1674000" cy="13065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956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 descr="haal het beste uit jezelf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39752" y="3429000"/>
            <a:ext cx="4824535" cy="6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192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314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29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193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4052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63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121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0"/>
            <a:ext cx="749746" cy="58516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7178398" y="5230800"/>
            <a:ext cx="1674000" cy="13065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166675" y="6165304"/>
            <a:ext cx="746156" cy="58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4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627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987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813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838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nl-NL" smtClean="0"/>
              <a:t>Date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300192" y="6592267"/>
            <a:ext cx="2016224" cy="3651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3005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Ondertitel 2"/>
          <p:cNvSpPr txBox="1">
            <a:spLocks/>
          </p:cNvSpPr>
          <p:nvPr userDrawn="1"/>
        </p:nvSpPr>
        <p:spPr>
          <a:xfrm>
            <a:off x="4643438" y="4941168"/>
            <a:ext cx="3816994" cy="360040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764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3528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5292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7056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dirty="0" smtClean="0"/>
              <a:t>Speeker</a:t>
            </a:r>
            <a:endParaRPr lang="nl-NL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9" y="5373216"/>
            <a:ext cx="3816994" cy="3600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baseline="0"/>
            </a:lvl1pPr>
          </a:lstStyle>
          <a:p>
            <a:r>
              <a:rPr lang="nl-NL" dirty="0" smtClean="0"/>
              <a:t>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7924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1413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8861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775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042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056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091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94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004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287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1014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019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788024" y="6592267"/>
            <a:ext cx="1224136" cy="3651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Date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300192" y="6592267"/>
            <a:ext cx="2016224" cy="3651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8417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Ondertitel 2"/>
          <p:cNvSpPr txBox="1">
            <a:spLocks/>
          </p:cNvSpPr>
          <p:nvPr userDrawn="1"/>
        </p:nvSpPr>
        <p:spPr>
          <a:xfrm>
            <a:off x="4643438" y="4941168"/>
            <a:ext cx="3816994" cy="360040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764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3528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5292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7056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dirty="0" smtClean="0"/>
              <a:t>Speeker</a:t>
            </a:r>
            <a:endParaRPr lang="nl-NL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9" y="5373216"/>
            <a:ext cx="3816994" cy="3600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baseline="0"/>
            </a:lvl1pPr>
          </a:lstStyle>
          <a:p>
            <a:r>
              <a:rPr lang="nl-NL" dirty="0" smtClean="0"/>
              <a:t>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141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6727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133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30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7199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169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026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482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52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926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563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181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37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788024" y="6592267"/>
            <a:ext cx="1224136" cy="3651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Date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300192" y="6592267"/>
            <a:ext cx="2016224" cy="3651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3866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Ondertitel 2"/>
          <p:cNvSpPr txBox="1">
            <a:spLocks/>
          </p:cNvSpPr>
          <p:nvPr userDrawn="1"/>
        </p:nvSpPr>
        <p:spPr>
          <a:xfrm>
            <a:off x="4643438" y="4941168"/>
            <a:ext cx="3816994" cy="360040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764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3528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5292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7056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dirty="0" smtClean="0"/>
              <a:t>Speeker</a:t>
            </a:r>
            <a:endParaRPr lang="nl-NL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9" y="5373216"/>
            <a:ext cx="3816994" cy="3600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baseline="0"/>
            </a:lvl1pPr>
          </a:lstStyle>
          <a:p>
            <a:r>
              <a:rPr lang="nl-NL" dirty="0" smtClean="0"/>
              <a:t>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861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236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308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619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246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269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388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00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587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193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7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843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788024" y="6592267"/>
            <a:ext cx="1224136" cy="3651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Date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300192" y="6592267"/>
            <a:ext cx="2016224" cy="3651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0866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85200"/>
            <a:ext cx="7772400" cy="684000"/>
          </a:xfrm>
        </p:spPr>
        <p:txBody>
          <a:bodyPr>
            <a:normAutofit/>
          </a:bodyPr>
          <a:lstStyle>
            <a:lvl1pPr algn="ctr"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800" y="3931200"/>
            <a:ext cx="7772400" cy="50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Ondertitel 2"/>
          <p:cNvSpPr txBox="1">
            <a:spLocks/>
          </p:cNvSpPr>
          <p:nvPr userDrawn="1"/>
        </p:nvSpPr>
        <p:spPr>
          <a:xfrm>
            <a:off x="4643438" y="4941168"/>
            <a:ext cx="3816994" cy="360040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764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3528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5292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7056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dirty="0" smtClean="0"/>
              <a:t>Speeker</a:t>
            </a:r>
            <a:endParaRPr lang="nl-NL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643439" y="5373216"/>
            <a:ext cx="3816994" cy="3600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baseline="0"/>
            </a:lvl1pPr>
          </a:lstStyle>
          <a:p>
            <a:r>
              <a:rPr lang="nl-NL" dirty="0" smtClean="0"/>
              <a:t>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7493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249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726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356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562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180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51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999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704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326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403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054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788024" y="6592267"/>
            <a:ext cx="1224136" cy="3651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Date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300192" y="6592267"/>
            <a:ext cx="2016224" cy="3651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090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788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ECA5DA-CE7D-4EA8-A68E-254A180D8C08}" type="datetimeFigureOut">
              <a:rPr lang="nl-NL" smtClean="0"/>
              <a:pPr/>
              <a:t>3-2-2015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/>
          <a:lstStyle/>
          <a:p>
            <a:fld id="{AA59DD5B-CF16-4240-9DE5-631307747F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68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chart" Target="../charts/chart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chart" Target="../charts/chart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18" Type="http://schemas.microsoft.com/office/2007/relationships/diagramDrawing" Target="../diagrams/drawing1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17" Type="http://schemas.openxmlformats.org/officeDocument/2006/relationships/diagramColors" Target="../diagrams/colors1.xml"/><Relationship Id="rId2" Type="http://schemas.openxmlformats.org/officeDocument/2006/relationships/slideLayout" Target="../slideLayouts/slideLayout64.xml"/><Relationship Id="rId16" Type="http://schemas.openxmlformats.org/officeDocument/2006/relationships/diagramQuickStyle" Target="../diagrams/quickStyle1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diagramLayout" Target="../diagrams/layout1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diagramData" Target="../diagrams/data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15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166675" y="6165304"/>
            <a:ext cx="746156" cy="5823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568000" y="6591600"/>
            <a:ext cx="2988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A59DD5B-CF16-4240-9DE5-631307747FAE}" type="slidenum">
              <a:rPr lang="nl-NL" sz="900" baseline="0" smtClean="0">
                <a:solidFill>
                  <a:schemeClr val="bg2"/>
                </a:solidFill>
                <a:latin typeface="Trebuchet MS" pitchFamily="34" charset="0"/>
              </a:rPr>
              <a:pPr/>
              <a:t>‹nr.›</a:t>
            </a:fld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788000" y="6591600"/>
            <a:ext cx="1224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760000" y="6591600"/>
            <a:ext cx="2520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72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727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99200"/>
            <a:ext cx="83088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000" y="6591600"/>
            <a:ext cx="2988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2"/>
                </a:solidFill>
                <a:latin typeface="Trebuchet MS" pitchFamily="34" charset="0"/>
              </a:defRPr>
            </a:lvl1pPr>
          </a:lstStyle>
          <a:p>
            <a:fld id="{AA59DD5B-CF16-4240-9DE5-631307747FA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788024" y="6592267"/>
            <a:ext cx="1224136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aseline="0">
                <a:solidFill>
                  <a:schemeClr val="bg2"/>
                </a:solidFill>
                <a:latin typeface="Trebuchet MS" pitchFamily="34" charset="0"/>
              </a:defRPr>
            </a:lvl1pPr>
          </a:lstStyle>
          <a:p>
            <a:r>
              <a:rPr lang="nl-NL" dirty="0" smtClean="0"/>
              <a:t>Date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7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388000" y="6591600"/>
            <a:ext cx="2988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A59DD5B-CF16-4240-9DE5-631307747FAE}" type="slidenum">
              <a:rPr lang="nl-NL" sz="900" baseline="0" smtClean="0">
                <a:solidFill>
                  <a:schemeClr val="bg2"/>
                </a:solidFill>
                <a:latin typeface="Trebuchet MS" pitchFamily="34" charset="0"/>
              </a:rPr>
              <a:pPr/>
              <a:t>‹nr.›</a:t>
            </a:fld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788000" y="6591600"/>
            <a:ext cx="864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900" baseline="0" dirty="0" smtClean="0">
                <a:solidFill>
                  <a:schemeClr val="bg2"/>
                </a:solidFill>
                <a:latin typeface="Trebuchet MS" pitchFamily="34" charset="0"/>
              </a:rPr>
              <a:t>Date</a:t>
            </a:r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300000" y="6591600"/>
            <a:ext cx="2016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NL" sz="900" baseline="0" dirty="0" smtClean="0">
                <a:solidFill>
                  <a:schemeClr val="bg2"/>
                </a:solidFill>
                <a:latin typeface="Trebuchet MS" pitchFamily="34" charset="0"/>
              </a:rPr>
              <a:t>Author</a:t>
            </a:r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graphicFrame>
        <p:nvGraphicFramePr>
          <p:cNvPr id="7" name="Tijdelijke aanduiding voor inhoud 6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09964756"/>
              </p:ext>
            </p:extLst>
          </p:nvPr>
        </p:nvGraphicFramePr>
        <p:xfrm>
          <a:off x="539999" y="1702800"/>
          <a:ext cx="8308800" cy="44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89568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388000" y="6591600"/>
            <a:ext cx="2988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A59DD5B-CF16-4240-9DE5-631307747FAE}" type="slidenum">
              <a:rPr lang="nl-NL" sz="900" baseline="0" smtClean="0">
                <a:solidFill>
                  <a:schemeClr val="bg2"/>
                </a:solidFill>
                <a:latin typeface="Trebuchet MS" pitchFamily="34" charset="0"/>
              </a:rPr>
              <a:pPr/>
              <a:t>‹nr.›</a:t>
            </a:fld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788000" y="6591600"/>
            <a:ext cx="864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900" baseline="0" dirty="0" smtClean="0">
                <a:solidFill>
                  <a:schemeClr val="bg2"/>
                </a:solidFill>
                <a:latin typeface="Trebuchet MS" pitchFamily="34" charset="0"/>
              </a:rPr>
              <a:t>Date</a:t>
            </a:r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300000" y="6591600"/>
            <a:ext cx="2016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NL" sz="900" baseline="0" dirty="0" smtClean="0">
                <a:solidFill>
                  <a:schemeClr val="bg2"/>
                </a:solidFill>
                <a:latin typeface="Trebuchet MS" pitchFamily="34" charset="0"/>
              </a:rPr>
              <a:t>Author</a:t>
            </a:r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graphicFrame>
        <p:nvGraphicFramePr>
          <p:cNvPr id="8" name="Tijdelijke aanduiding voor inhoud 6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362029323"/>
              </p:ext>
            </p:extLst>
          </p:nvPr>
        </p:nvGraphicFramePr>
        <p:xfrm>
          <a:off x="540000" y="1702800"/>
          <a:ext cx="8308800" cy="44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17420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388000" y="6591600"/>
            <a:ext cx="2988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A59DD5B-CF16-4240-9DE5-631307747FAE}" type="slidenum">
              <a:rPr lang="nl-NL" sz="900" baseline="0" smtClean="0">
                <a:solidFill>
                  <a:schemeClr val="bg2"/>
                </a:solidFill>
                <a:latin typeface="Trebuchet MS" pitchFamily="34" charset="0"/>
              </a:rPr>
              <a:pPr/>
              <a:t>‹nr.›</a:t>
            </a:fld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788000" y="6591600"/>
            <a:ext cx="864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900" baseline="0" dirty="0" smtClean="0">
                <a:solidFill>
                  <a:schemeClr val="bg2"/>
                </a:solidFill>
                <a:latin typeface="Trebuchet MS" pitchFamily="34" charset="0"/>
              </a:rPr>
              <a:t>Date</a:t>
            </a:r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300000" y="6591600"/>
            <a:ext cx="2016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NL" sz="900" baseline="0" dirty="0" smtClean="0">
                <a:solidFill>
                  <a:schemeClr val="bg2"/>
                </a:solidFill>
                <a:latin typeface="Trebuchet MS" pitchFamily="34" charset="0"/>
              </a:rPr>
              <a:t>Author</a:t>
            </a:r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graphicFrame>
        <p:nvGraphicFramePr>
          <p:cNvPr id="7" name="Tijdelijke aanduiding voor inhoud 6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858035502"/>
              </p:ext>
            </p:extLst>
          </p:nvPr>
        </p:nvGraphicFramePr>
        <p:xfrm>
          <a:off x="546100" y="1698625"/>
          <a:ext cx="8307387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129"/>
                <a:gridCol w="2769129"/>
                <a:gridCol w="276912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1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1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126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14675"/>
                        </a:buClr>
                        <a:buSzPct val="110000"/>
                        <a:buFont typeface="Wingdings" pitchFamily="2" charset="2"/>
                        <a:buNone/>
                        <a:tabLst>
                          <a:tab pos="3175" algn="l"/>
                          <a:tab pos="571500" algn="l"/>
                        </a:tabLst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512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126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28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763200"/>
            <a:ext cx="7056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388000" y="6591600"/>
            <a:ext cx="2988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AA59DD5B-CF16-4240-9DE5-631307747FAE}" type="slidenum">
              <a:rPr lang="nl-NL" sz="900" baseline="0" smtClean="0">
                <a:solidFill>
                  <a:schemeClr val="bg2"/>
                </a:solidFill>
                <a:latin typeface="Trebuchet MS" pitchFamily="34" charset="0"/>
              </a:rPr>
              <a:pPr/>
              <a:t>‹nr.›</a:t>
            </a:fld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788000" y="6591600"/>
            <a:ext cx="864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900" baseline="0" dirty="0" smtClean="0">
                <a:solidFill>
                  <a:schemeClr val="bg2"/>
                </a:solidFill>
                <a:latin typeface="Trebuchet MS" pitchFamily="34" charset="0"/>
              </a:rPr>
              <a:t>Date</a:t>
            </a:r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300000" y="6591600"/>
            <a:ext cx="2016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NL" sz="900" baseline="0" dirty="0" smtClean="0">
                <a:solidFill>
                  <a:schemeClr val="bg2"/>
                </a:solidFill>
                <a:latin typeface="Trebuchet MS" pitchFamily="34" charset="0"/>
              </a:rPr>
              <a:t>Author</a:t>
            </a:r>
            <a:endParaRPr lang="nl-NL" sz="900" baseline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graphicFrame>
        <p:nvGraphicFramePr>
          <p:cNvPr id="8" name="Tijdelijke aanduiding voor inhoud 6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616912573"/>
              </p:ext>
            </p:extLst>
          </p:nvPr>
        </p:nvGraphicFramePr>
        <p:xfrm>
          <a:off x="547200" y="1699200"/>
          <a:ext cx="8316000" cy="44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51037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360"/>
        </a:lnSpc>
        <a:spcBef>
          <a:spcPct val="0"/>
        </a:spcBef>
        <a:buNone/>
        <a:defRPr sz="2800" b="1" i="0" kern="1200" baseline="0">
          <a:solidFill>
            <a:schemeClr val="tx2"/>
          </a:solidFill>
          <a:latin typeface="Trebuchet MS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764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3528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5292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705600" indent="-176400" algn="l" defTabSz="914400" rtl="0" eaLnBrk="1" latinLnBrk="0" hangingPunct="1"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n2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2"/>
          <p:cNvSpPr txBox="1">
            <a:spLocks/>
          </p:cNvSpPr>
          <p:nvPr/>
        </p:nvSpPr>
        <p:spPr>
          <a:xfrm>
            <a:off x="5327006" y="6062581"/>
            <a:ext cx="3816994" cy="360040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1764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3528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5292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705600" indent="-176400" algn="l" defTabSz="914400" rtl="0" eaLnBrk="1" latinLnBrk="0" hangingPunct="1"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nl-NL" dirty="0"/>
          </a:p>
        </p:txBody>
      </p:sp>
      <p:sp>
        <p:nvSpPr>
          <p:cNvPr id="8" name="Rectangle 7"/>
          <p:cNvSpPr/>
          <p:nvPr/>
        </p:nvSpPr>
        <p:spPr>
          <a:xfrm>
            <a:off x="7178400" y="5230800"/>
            <a:ext cx="1674000" cy="128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915816" y="4581128"/>
            <a:ext cx="33843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4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+mj-ea"/>
                <a:cs typeface="+mj-cs"/>
              </a:rPr>
              <a:t>WINA</a:t>
            </a:r>
            <a:endParaRPr lang="nl-NL" sz="4400" b="1" dirty="0">
              <a:solidFill>
                <a:schemeClr val="accent5">
                  <a:lumMod val="50000"/>
                </a:schemeClr>
              </a:solidFill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58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4139952" y="1945257"/>
            <a:ext cx="4248472" cy="3283943"/>
            <a:chOff x="4139952" y="1945257"/>
            <a:chExt cx="4248472" cy="328394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1945257"/>
              <a:ext cx="4248472" cy="32839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hthoek 11"/>
            <p:cNvSpPr/>
            <p:nvPr/>
          </p:nvSpPr>
          <p:spPr>
            <a:xfrm>
              <a:off x="4860031" y="4385969"/>
              <a:ext cx="71239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  <a:latin typeface="Arial" charset="0"/>
                  <a:ea typeface="+mj-ea"/>
                  <a:cs typeface="+mj-cs"/>
                </a:rPr>
                <a:t>20 </a:t>
              </a:r>
              <a:r>
                <a:rPr lang="nl-NL" sz="1600" b="1" dirty="0" smtClean="0">
                  <a:solidFill>
                    <a:schemeClr val="bg1"/>
                  </a:solidFill>
                  <a:latin typeface="Arial" charset="0"/>
                </a:rPr>
                <a:t>°C</a:t>
              </a:r>
              <a:endParaRPr lang="nl-NL" sz="1600" b="1" baseline="30000" dirty="0" smtClean="0">
                <a:solidFill>
                  <a:schemeClr val="bg1"/>
                </a:solidFill>
                <a:latin typeface="Arial" charset="0"/>
                <a:ea typeface="+mj-ea"/>
                <a:cs typeface="+mj-cs"/>
              </a:endParaRPr>
            </a:p>
          </p:txBody>
        </p:sp>
      </p:grpSp>
      <p:sp>
        <p:nvSpPr>
          <p:cNvPr id="4" name="Rechthoek 3"/>
          <p:cNvSpPr/>
          <p:nvPr/>
        </p:nvSpPr>
        <p:spPr>
          <a:xfrm>
            <a:off x="683568" y="278650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Warmte-uitwisseling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2065337" cy="21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hoek 5"/>
          <p:cNvSpPr/>
          <p:nvPr/>
        </p:nvSpPr>
        <p:spPr>
          <a:xfrm>
            <a:off x="1241178" y="1196752"/>
            <a:ext cx="3042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latin typeface="Arial" charset="0"/>
                <a:ea typeface="+mj-ea"/>
                <a:cs typeface="+mj-cs"/>
              </a:rPr>
              <a:t>Een blokje koper van 5 g wordt in een vlam gehouden</a:t>
            </a:r>
            <a:endParaRPr lang="nl-NL" sz="1600" b="1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86176" y="1206149"/>
            <a:ext cx="3918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latin typeface="Arial" charset="0"/>
                <a:ea typeface="+mj-ea"/>
                <a:cs typeface="+mj-cs"/>
              </a:rPr>
              <a:t>Vervolgens wordt het in 100 g water van 20 </a:t>
            </a:r>
            <a:r>
              <a:rPr lang="nl-NL" sz="1600" b="1" dirty="0">
                <a:latin typeface="Arial" charset="0"/>
              </a:rPr>
              <a:t>°</a:t>
            </a:r>
            <a:r>
              <a:rPr lang="nl-NL" sz="1600" b="1" dirty="0" smtClean="0">
                <a:latin typeface="Arial" charset="0"/>
              </a:rPr>
              <a:t>C overgebracht zodat de temperatuur stijgt tot ……</a:t>
            </a:r>
            <a:endParaRPr lang="nl-NL" sz="1600" b="1" baseline="30000" dirty="0">
              <a:latin typeface="Arial" charset="0"/>
            </a:endParaRPr>
          </a:p>
          <a:p>
            <a:r>
              <a:rPr lang="nl-NL" sz="1600" b="1" dirty="0" smtClean="0">
                <a:latin typeface="Arial" charset="0"/>
                <a:ea typeface="+mj-ea"/>
                <a:cs typeface="+mj-cs"/>
              </a:rPr>
              <a:t>  </a:t>
            </a:r>
            <a:endParaRPr lang="nl-NL" sz="1600" b="1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7092280" y="4339802"/>
            <a:ext cx="9361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latin typeface="Arial" charset="0"/>
                <a:ea typeface="+mj-ea"/>
                <a:cs typeface="+mj-cs"/>
              </a:rPr>
              <a:t>23,8 </a:t>
            </a:r>
            <a:r>
              <a:rPr lang="nl-NL" sz="1600" b="1" dirty="0" smtClean="0">
                <a:latin typeface="Arial" charset="0"/>
              </a:rPr>
              <a:t>°C</a:t>
            </a:r>
            <a:endParaRPr lang="nl-NL" sz="1600" b="1" baseline="30000" dirty="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4860032" y="4024370"/>
            <a:ext cx="712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solidFill>
                  <a:schemeClr val="bg1"/>
                </a:solidFill>
                <a:latin typeface="Arial" charset="0"/>
                <a:ea typeface="+mj-ea"/>
                <a:cs typeface="+mj-cs"/>
              </a:rPr>
              <a:t>20 </a:t>
            </a:r>
            <a:r>
              <a:rPr lang="nl-NL" sz="1600" b="1" dirty="0" smtClean="0">
                <a:solidFill>
                  <a:schemeClr val="bg1"/>
                </a:solidFill>
                <a:latin typeface="Arial" charset="0"/>
              </a:rPr>
              <a:t>°C</a:t>
            </a:r>
            <a:endParaRPr lang="nl-NL" sz="1600" b="1" baseline="30000" dirty="0" smtClean="0">
              <a:solidFill>
                <a:schemeClr val="bg1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241178" y="4385969"/>
            <a:ext cx="3042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latin typeface="Arial" charset="0"/>
                <a:ea typeface="+mj-ea"/>
                <a:cs typeface="+mj-cs"/>
              </a:rPr>
              <a:t>Hoe hoog was de temperatuur van de vlam?</a:t>
            </a:r>
            <a:endParaRPr lang="nl-NL" sz="1600" b="1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403648" y="2305232"/>
            <a:ext cx="712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latin typeface="Arial" charset="0"/>
                <a:ea typeface="+mj-ea"/>
                <a:cs typeface="+mj-cs"/>
              </a:rPr>
              <a:t>? </a:t>
            </a:r>
            <a:r>
              <a:rPr lang="nl-NL" sz="1600" b="1" dirty="0" smtClean="0">
                <a:latin typeface="Arial" charset="0"/>
              </a:rPr>
              <a:t>°C</a:t>
            </a:r>
            <a:endParaRPr lang="nl-NL" sz="1600" b="1" baseline="30000" dirty="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602763" y="2105554"/>
            <a:ext cx="196234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 beeld brengen</a:t>
            </a:r>
            <a:endParaRPr lang="nl-NL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572000" y="5059923"/>
            <a:ext cx="14427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latin typeface="Arial" charset="0"/>
                <a:ea typeface="+mj-ea"/>
                <a:cs typeface="+mj-cs"/>
              </a:rPr>
              <a:t>0,1 kg water</a:t>
            </a:r>
            <a:endParaRPr lang="nl-NL" sz="1600" b="1" baseline="30000" dirty="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3203848" y="3062810"/>
            <a:ext cx="18489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latin typeface="Arial" charset="0"/>
                <a:ea typeface="+mj-ea"/>
                <a:cs typeface="+mj-cs"/>
              </a:rPr>
              <a:t>0,005 kg koper</a:t>
            </a:r>
            <a:endParaRPr lang="nl-NL" sz="1600" b="1" baseline="30000" dirty="0" smtClean="0"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212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3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683568" y="278650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Warmte-uitwisseling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3851920" y="908720"/>
            <a:ext cx="1125125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nl-NL" sz="1800" b="1" i="1" dirty="0" err="1" smtClean="0">
                <a:latin typeface="Arial" charset="0"/>
                <a:ea typeface="+mj-ea"/>
                <a:cs typeface="+mj-cs"/>
              </a:rPr>
              <a:t>Q</a:t>
            </a:r>
            <a:r>
              <a:rPr lang="nl-NL" sz="1800" b="1" baseline="-25000" dirty="0" err="1" smtClean="0">
                <a:latin typeface="Arial" charset="0"/>
                <a:ea typeface="+mj-ea"/>
                <a:cs typeface="+mj-cs"/>
              </a:rPr>
              <a:t>op</a:t>
            </a:r>
            <a:r>
              <a:rPr lang="nl-NL" sz="1800" b="1" i="1" dirty="0" smtClean="0">
                <a:latin typeface="Arial" charset="0"/>
                <a:ea typeface="+mj-ea"/>
                <a:cs typeface="+mj-cs"/>
              </a:rPr>
              <a:t> = </a:t>
            </a:r>
            <a:r>
              <a:rPr lang="nl-NL" sz="1800" b="1" i="1" dirty="0" err="1" smtClean="0">
                <a:latin typeface="Arial" charset="0"/>
                <a:ea typeface="+mj-ea"/>
                <a:cs typeface="+mj-cs"/>
              </a:rPr>
              <a:t>Q</a:t>
            </a:r>
            <a:r>
              <a:rPr lang="nl-NL" sz="1800" b="1" baseline="-25000" dirty="0" err="1" smtClean="0">
                <a:latin typeface="Arial" charset="0"/>
                <a:ea typeface="+mj-ea"/>
                <a:cs typeface="+mj-cs"/>
              </a:rPr>
              <a:t>af</a:t>
            </a:r>
            <a:endParaRPr lang="nl-NL" sz="1800" b="1" dirty="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52" name="Rechthoek 51"/>
          <p:cNvSpPr/>
          <p:nvPr/>
        </p:nvSpPr>
        <p:spPr>
          <a:xfrm>
            <a:off x="3897957" y="4830593"/>
            <a:ext cx="2072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i="1" dirty="0" err="1" smtClean="0">
                <a:latin typeface="Arial" charset="0"/>
                <a:ea typeface="+mj-ea"/>
                <a:cs typeface="+mj-cs"/>
              </a:rPr>
              <a:t>T</a:t>
            </a:r>
            <a:r>
              <a:rPr lang="nl-NL" b="1" baseline="-25000" dirty="0" err="1" smtClean="0">
                <a:latin typeface="Arial" charset="0"/>
                <a:ea typeface="+mj-ea"/>
                <a:cs typeface="+mj-cs"/>
              </a:rPr>
              <a:t>koper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 = </a:t>
            </a:r>
            <a:r>
              <a:rPr lang="nl-NL" b="1" dirty="0" smtClean="0">
                <a:latin typeface="Arial" charset="0"/>
                <a:ea typeface="+mj-ea"/>
                <a:cs typeface="+mj-cs"/>
              </a:rPr>
              <a:t>845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 </a:t>
            </a:r>
            <a:r>
              <a:rPr lang="nl-NL" sz="1800" b="1" dirty="0">
                <a:latin typeface="Arial" charset="0"/>
              </a:rPr>
              <a:t>°</a:t>
            </a:r>
            <a:r>
              <a:rPr lang="nl-NL" sz="1800" b="1" dirty="0" smtClean="0">
                <a:latin typeface="Arial" charset="0"/>
              </a:rPr>
              <a:t>C</a:t>
            </a:r>
            <a:endParaRPr lang="nl-NL" sz="1800" b="1" baseline="30000" dirty="0">
              <a:latin typeface="Arial" charset="0"/>
            </a:endParaRPr>
          </a:p>
        </p:txBody>
      </p:sp>
      <p:sp>
        <p:nvSpPr>
          <p:cNvPr id="42" name="Rechthoek 41"/>
          <p:cNvSpPr/>
          <p:nvPr/>
        </p:nvSpPr>
        <p:spPr>
          <a:xfrm>
            <a:off x="2124029" y="2780928"/>
            <a:ext cx="4823933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nl-NL" sz="1800" b="1" dirty="0" smtClean="0">
                <a:latin typeface="Arial" charset="0"/>
                <a:ea typeface="+mj-ea"/>
                <a:cs typeface="+mj-cs"/>
              </a:rPr>
              <a:t>(</a:t>
            </a:r>
            <a:r>
              <a:rPr lang="nl-NL" sz="1800" b="1" i="1" dirty="0" smtClean="0">
                <a:latin typeface="Arial" charset="0"/>
                <a:ea typeface="+mj-ea"/>
                <a:cs typeface="+mj-cs"/>
              </a:rPr>
              <a:t>m 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. </a:t>
            </a:r>
            <a:r>
              <a:rPr lang="nl-NL" sz="1800" b="1" i="1" dirty="0" smtClean="0">
                <a:latin typeface="Arial" charset="0"/>
                <a:ea typeface="+mj-ea"/>
                <a:cs typeface="+mj-cs"/>
              </a:rPr>
              <a:t>c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 . </a:t>
            </a:r>
            <a:r>
              <a:rPr lang="el-GR" sz="1800" b="1" dirty="0" smtClean="0">
                <a:latin typeface="Arial" charset="0"/>
              </a:rPr>
              <a:t>Δ</a:t>
            </a:r>
            <a:r>
              <a:rPr lang="nl-NL" sz="1800" b="1" i="1" dirty="0" smtClean="0">
                <a:latin typeface="Arial" charset="0"/>
              </a:rPr>
              <a:t>T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)</a:t>
            </a:r>
            <a:r>
              <a:rPr lang="nl-NL" sz="1800" b="1" baseline="-25000" dirty="0" smtClean="0">
                <a:latin typeface="Arial" charset="0"/>
                <a:ea typeface="+mj-ea"/>
                <a:cs typeface="+mj-cs"/>
              </a:rPr>
              <a:t>koud water 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= </a:t>
            </a:r>
            <a:r>
              <a:rPr lang="nl-NL" sz="1800" b="1" dirty="0">
                <a:latin typeface="Arial" charset="0"/>
              </a:rPr>
              <a:t>(</a:t>
            </a:r>
            <a:r>
              <a:rPr lang="nl-NL" sz="1800" b="1" i="1" dirty="0">
                <a:latin typeface="Arial" charset="0"/>
              </a:rPr>
              <a:t>m </a:t>
            </a:r>
            <a:r>
              <a:rPr lang="nl-NL" sz="1800" b="1" dirty="0" smtClean="0">
                <a:latin typeface="Arial" charset="0"/>
              </a:rPr>
              <a:t>. </a:t>
            </a:r>
            <a:r>
              <a:rPr lang="nl-NL" sz="1800" b="1" i="1" dirty="0">
                <a:latin typeface="Arial" charset="0"/>
              </a:rPr>
              <a:t>c</a:t>
            </a:r>
            <a:r>
              <a:rPr lang="nl-NL" sz="1800" b="1" dirty="0">
                <a:latin typeface="Arial" charset="0"/>
              </a:rPr>
              <a:t> </a:t>
            </a:r>
            <a:r>
              <a:rPr lang="nl-NL" sz="1800" b="1" dirty="0" smtClean="0">
                <a:latin typeface="Arial" charset="0"/>
              </a:rPr>
              <a:t>. </a:t>
            </a:r>
            <a:r>
              <a:rPr lang="el-GR" sz="1800" b="1" dirty="0">
                <a:latin typeface="Arial" charset="0"/>
              </a:rPr>
              <a:t>Δ</a:t>
            </a:r>
            <a:r>
              <a:rPr lang="nl-NL" sz="1800" b="1" i="1" dirty="0">
                <a:latin typeface="Arial" charset="0"/>
              </a:rPr>
              <a:t>T</a:t>
            </a:r>
            <a:r>
              <a:rPr lang="nl-NL" sz="1800" b="1" dirty="0" smtClean="0">
                <a:latin typeface="Arial" charset="0"/>
              </a:rPr>
              <a:t>)</a:t>
            </a:r>
            <a:r>
              <a:rPr lang="nl-NL" sz="1800" b="1" baseline="-25000" dirty="0">
                <a:latin typeface="Arial" charset="0"/>
              </a:rPr>
              <a:t> </a:t>
            </a:r>
            <a:r>
              <a:rPr lang="nl-NL" sz="1800" b="1" baseline="-25000" dirty="0" smtClean="0">
                <a:latin typeface="Arial" charset="0"/>
              </a:rPr>
              <a:t>koper</a:t>
            </a:r>
            <a:endParaRPr lang="nl-NL" sz="1800" b="1" dirty="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49" name="Rechthoek 48"/>
          <p:cNvSpPr/>
          <p:nvPr/>
        </p:nvSpPr>
        <p:spPr>
          <a:xfrm>
            <a:off x="2699792" y="3789040"/>
            <a:ext cx="482393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0,1</a:t>
            </a:r>
            <a:r>
              <a:rPr lang="nl-NL" sz="1800" b="1" i="1" dirty="0" smtClean="0">
                <a:latin typeface="Arial" charset="0"/>
                <a:ea typeface="+mj-ea"/>
                <a:cs typeface="+mj-cs"/>
              </a:rPr>
              <a:t> 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x 4180 x </a:t>
            </a:r>
            <a:r>
              <a:rPr lang="nl-NL" b="1" dirty="0" smtClean="0">
                <a:latin typeface="Arial" charset="0"/>
              </a:rPr>
              <a:t>3,8</a:t>
            </a:r>
            <a:r>
              <a:rPr lang="nl-NL" sz="1800" b="1" baseline="-25000" dirty="0" smtClean="0">
                <a:latin typeface="Arial" charset="0"/>
                <a:ea typeface="+mj-ea"/>
                <a:cs typeface="+mj-cs"/>
              </a:rPr>
              <a:t> 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= </a:t>
            </a:r>
            <a:r>
              <a:rPr lang="nl-NL" sz="1800" b="1" dirty="0" smtClean="0">
                <a:latin typeface="Arial" charset="0"/>
              </a:rPr>
              <a:t>0,005</a:t>
            </a:r>
            <a:r>
              <a:rPr lang="nl-NL" sz="1800" b="1" i="1" dirty="0" smtClean="0">
                <a:latin typeface="Arial" charset="0"/>
              </a:rPr>
              <a:t> </a:t>
            </a:r>
            <a:r>
              <a:rPr lang="nl-NL" sz="1800" b="1" dirty="0">
                <a:latin typeface="Arial" charset="0"/>
              </a:rPr>
              <a:t>x </a:t>
            </a:r>
            <a:r>
              <a:rPr lang="nl-NL" sz="1800" b="1" dirty="0" smtClean="0">
                <a:latin typeface="Arial" charset="0"/>
              </a:rPr>
              <a:t>387 </a:t>
            </a:r>
            <a:r>
              <a:rPr lang="nl-NL" sz="2400" b="1" dirty="0" smtClean="0">
                <a:latin typeface="Script MT Bold" panose="03040602040607080904" pitchFamily="66" charset="0"/>
                <a:cs typeface="Times New Roman" panose="02020603050405020304" pitchFamily="18" charset="0"/>
              </a:rPr>
              <a:t>x</a:t>
            </a:r>
            <a:endParaRPr lang="nl-NL" sz="2400" b="1" dirty="0" smtClean="0">
              <a:latin typeface="Script MT Bold" panose="03040602040607080904" pitchFamily="66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7" name="Rechthoek 56"/>
          <p:cNvSpPr/>
          <p:nvPr/>
        </p:nvSpPr>
        <p:spPr>
          <a:xfrm>
            <a:off x="4177515" y="4293096"/>
            <a:ext cx="143596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l-NL" sz="2400" b="1" dirty="0">
                <a:latin typeface="Script MT Bold" panose="03040602040607080904" pitchFamily="66" charset="0"/>
                <a:cs typeface="Times New Roman" panose="02020603050405020304" pitchFamily="18" charset="0"/>
              </a:rPr>
              <a:t>x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 = 821 </a:t>
            </a:r>
            <a:r>
              <a:rPr lang="nl-NL" b="1" dirty="0">
                <a:latin typeface="Arial" charset="0"/>
              </a:rPr>
              <a:t>°C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 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604924" y="4101656"/>
            <a:ext cx="1734827" cy="1775616"/>
            <a:chOff x="95744" y="2790641"/>
            <a:chExt cx="1734827" cy="1775616"/>
          </a:xfrm>
        </p:grpSpPr>
        <p:sp>
          <p:nvSpPr>
            <p:cNvPr id="16" name="Tekstvak 15"/>
            <p:cNvSpPr txBox="1"/>
            <p:nvPr/>
          </p:nvSpPr>
          <p:spPr>
            <a:xfrm>
              <a:off x="386535" y="2790641"/>
              <a:ext cx="1153246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8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balans methode</a:t>
              </a:r>
              <a:endParaRPr lang="nl-NL" sz="18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4098" name="Picture 2" descr="https://www.wiskunde.eu/im/th/verg/balans02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44" y="3519578"/>
              <a:ext cx="1734827" cy="104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7" name="Rechte verbindingslijn 36"/>
          <p:cNvCxnSpPr/>
          <p:nvPr/>
        </p:nvCxnSpPr>
        <p:spPr bwMode="auto">
          <a:xfrm>
            <a:off x="3491880" y="2259864"/>
            <a:ext cx="24482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Rechte verbindingslijn 40"/>
          <p:cNvCxnSpPr/>
          <p:nvPr/>
        </p:nvCxnSpPr>
        <p:spPr bwMode="auto">
          <a:xfrm flipV="1">
            <a:off x="2798501" y="2259864"/>
            <a:ext cx="693379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Rechthoek 43"/>
          <p:cNvSpPr/>
          <p:nvPr/>
        </p:nvSpPr>
        <p:spPr>
          <a:xfrm>
            <a:off x="4499992" y="2353358"/>
            <a:ext cx="576064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nl-NL" sz="1600" b="1" dirty="0" smtClean="0">
                <a:solidFill>
                  <a:srgbClr val="FF0000"/>
                </a:solidFill>
                <a:latin typeface="Arial" charset="0"/>
              </a:rPr>
              <a:t>x</a:t>
            </a:r>
            <a:endParaRPr lang="nl-NL" sz="1600" b="1" baseline="30000" dirty="0" smtClean="0">
              <a:solidFill>
                <a:srgbClr val="FF00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45" name="Rechthoek 44"/>
          <p:cNvSpPr/>
          <p:nvPr/>
        </p:nvSpPr>
        <p:spPr>
          <a:xfrm>
            <a:off x="2699792" y="2353358"/>
            <a:ext cx="932823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1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3,8 </a:t>
            </a:r>
            <a:r>
              <a:rPr lang="nl-NL" sz="1600" b="1" dirty="0">
                <a:solidFill>
                  <a:srgbClr val="FF0000"/>
                </a:solidFill>
                <a:latin typeface="Arial" charset="0"/>
              </a:rPr>
              <a:t>°C</a:t>
            </a:r>
            <a:endParaRPr lang="nl-NL" sz="1600" b="1" baseline="30000" dirty="0" smtClean="0">
              <a:solidFill>
                <a:srgbClr val="FF00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2724726" y="3356992"/>
            <a:ext cx="168975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vul in en los op</a:t>
            </a:r>
            <a:endParaRPr lang="nl-NL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2033416" y="1340768"/>
            <a:ext cx="4932247" cy="919096"/>
            <a:chOff x="2033416" y="1861832"/>
            <a:chExt cx="4932247" cy="919096"/>
          </a:xfrm>
        </p:grpSpPr>
        <p:grpSp>
          <p:nvGrpSpPr>
            <p:cNvPr id="14" name="Groep 13"/>
            <p:cNvGrpSpPr/>
            <p:nvPr/>
          </p:nvGrpSpPr>
          <p:grpSpPr>
            <a:xfrm>
              <a:off x="2033416" y="1861832"/>
              <a:ext cx="4860540" cy="577879"/>
              <a:chOff x="2033416" y="1861832"/>
              <a:chExt cx="4860540" cy="577879"/>
            </a:xfrm>
          </p:grpSpPr>
          <p:cxnSp>
            <p:nvCxnSpPr>
              <p:cNvPr id="25" name="Rechte verbindingslijn 24"/>
              <p:cNvCxnSpPr/>
              <p:nvPr/>
            </p:nvCxnSpPr>
            <p:spPr bwMode="auto">
              <a:xfrm>
                <a:off x="2033416" y="2320351"/>
                <a:ext cx="486054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6" name="Groep 25"/>
              <p:cNvGrpSpPr/>
              <p:nvPr/>
            </p:nvGrpSpPr>
            <p:grpSpPr>
              <a:xfrm>
                <a:off x="3203848" y="1870301"/>
                <a:ext cx="894533" cy="552522"/>
                <a:chOff x="2745099" y="4770304"/>
                <a:chExt cx="894533" cy="552522"/>
              </a:xfrm>
            </p:grpSpPr>
            <p:cxnSp>
              <p:nvCxnSpPr>
                <p:cNvPr id="27" name="Rechte verbindingslijn 26"/>
                <p:cNvCxnSpPr/>
                <p:nvPr/>
              </p:nvCxnSpPr>
              <p:spPr bwMode="auto">
                <a:xfrm>
                  <a:off x="3033131" y="5081151"/>
                  <a:ext cx="0" cy="241675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8" name="Rechthoek 27"/>
                <p:cNvSpPr/>
                <p:nvPr/>
              </p:nvSpPr>
              <p:spPr>
                <a:xfrm>
                  <a:off x="2745099" y="4770304"/>
                  <a:ext cx="894533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nl-NL" sz="1600" b="1" dirty="0" smtClean="0">
                      <a:latin typeface="Arial" charset="0"/>
                    </a:rPr>
                    <a:t>23,8 </a:t>
                  </a:r>
                  <a:r>
                    <a:rPr lang="nl-NL" sz="1600" b="1" dirty="0">
                      <a:latin typeface="Arial" charset="0"/>
                    </a:rPr>
                    <a:t>°C</a:t>
                  </a:r>
                  <a:endParaRPr lang="nl-NL" sz="1600" b="1" baseline="30000" dirty="0">
                    <a:latin typeface="Arial" charset="0"/>
                  </a:endParaRPr>
                </a:p>
              </p:txBody>
            </p:sp>
          </p:grpSp>
          <p:grpSp>
            <p:nvGrpSpPr>
              <p:cNvPr id="29" name="Groep 28"/>
              <p:cNvGrpSpPr/>
              <p:nvPr/>
            </p:nvGrpSpPr>
            <p:grpSpPr>
              <a:xfrm>
                <a:off x="5584472" y="1861832"/>
                <a:ext cx="712399" cy="577879"/>
                <a:chOff x="5602776" y="4761835"/>
                <a:chExt cx="712399" cy="577879"/>
              </a:xfrm>
            </p:grpSpPr>
            <p:cxnSp>
              <p:nvCxnSpPr>
                <p:cNvPr id="30" name="Rechte verbindingslijn 29"/>
                <p:cNvCxnSpPr/>
                <p:nvPr/>
              </p:nvCxnSpPr>
              <p:spPr bwMode="auto">
                <a:xfrm>
                  <a:off x="5958976" y="5098039"/>
                  <a:ext cx="0" cy="241675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1" name="Rechthoek 30"/>
                <p:cNvSpPr/>
                <p:nvPr/>
              </p:nvSpPr>
              <p:spPr>
                <a:xfrm>
                  <a:off x="5602776" y="4761835"/>
                  <a:ext cx="712399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nl-NL" sz="1600" b="1" dirty="0" smtClean="0">
                      <a:latin typeface="Arial" charset="0"/>
                      <a:ea typeface="+mj-ea"/>
                      <a:cs typeface="+mj-cs"/>
                    </a:rPr>
                    <a:t>? </a:t>
                  </a:r>
                  <a:r>
                    <a:rPr lang="nl-NL" sz="1600" b="1" dirty="0" smtClean="0">
                      <a:latin typeface="Arial" charset="0"/>
                    </a:rPr>
                    <a:t>°C</a:t>
                  </a:r>
                  <a:endParaRPr lang="nl-NL" sz="1600" b="1" baseline="30000" dirty="0" smtClean="0">
                    <a:latin typeface="Arial" charset="0"/>
                    <a:ea typeface="+mj-ea"/>
                    <a:cs typeface="+mj-cs"/>
                  </a:endParaRPr>
                </a:p>
              </p:txBody>
            </p:sp>
          </p:grpSp>
          <p:grpSp>
            <p:nvGrpSpPr>
              <p:cNvPr id="33" name="Groep 32"/>
              <p:cNvGrpSpPr/>
              <p:nvPr/>
            </p:nvGrpSpPr>
            <p:grpSpPr>
              <a:xfrm>
                <a:off x="2442301" y="1875249"/>
                <a:ext cx="712399" cy="564462"/>
                <a:chOff x="2460605" y="4775252"/>
                <a:chExt cx="712399" cy="564462"/>
              </a:xfrm>
            </p:grpSpPr>
            <p:cxnSp>
              <p:nvCxnSpPr>
                <p:cNvPr id="34" name="Rechte verbindingslijn 33"/>
                <p:cNvCxnSpPr/>
                <p:nvPr/>
              </p:nvCxnSpPr>
              <p:spPr bwMode="auto">
                <a:xfrm>
                  <a:off x="2816805" y="5098039"/>
                  <a:ext cx="0" cy="241675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5" name="Rechthoek 34"/>
                <p:cNvSpPr/>
                <p:nvPr/>
              </p:nvSpPr>
              <p:spPr>
                <a:xfrm>
                  <a:off x="2460605" y="4775252"/>
                  <a:ext cx="712399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nl-NL" sz="1600" b="1" dirty="0" smtClean="0">
                      <a:latin typeface="Arial" charset="0"/>
                      <a:ea typeface="+mj-ea"/>
                      <a:cs typeface="+mj-cs"/>
                    </a:rPr>
                    <a:t>20 </a:t>
                  </a:r>
                  <a:r>
                    <a:rPr lang="nl-NL" sz="1600" b="1" dirty="0" smtClean="0">
                      <a:latin typeface="Arial" charset="0"/>
                    </a:rPr>
                    <a:t>°C</a:t>
                  </a:r>
                  <a:endParaRPr lang="nl-NL" sz="1600" b="1" baseline="30000" dirty="0" smtClean="0">
                    <a:latin typeface="Arial" charset="0"/>
                    <a:ea typeface="+mj-ea"/>
                    <a:cs typeface="+mj-cs"/>
                  </a:endParaRPr>
                </a:p>
              </p:txBody>
            </p:sp>
          </p:grpSp>
        </p:grpSp>
        <p:sp>
          <p:nvSpPr>
            <p:cNvPr id="32" name="Rechthoek 31"/>
            <p:cNvSpPr/>
            <p:nvPr/>
          </p:nvSpPr>
          <p:spPr>
            <a:xfrm>
              <a:off x="2195736" y="2442374"/>
              <a:ext cx="136047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0,1 kg water</a:t>
              </a:r>
              <a:endParaRPr lang="nl-NL" sz="1600" b="1" baseline="30000" dirty="0" smtClean="0">
                <a:latin typeface="Arial" charset="0"/>
                <a:ea typeface="+mj-ea"/>
                <a:cs typeface="+mj-cs"/>
              </a:endParaRPr>
            </a:p>
          </p:txBody>
        </p:sp>
        <p:sp>
          <p:nvSpPr>
            <p:cNvPr id="36" name="Rechthoek 35"/>
            <p:cNvSpPr/>
            <p:nvPr/>
          </p:nvSpPr>
          <p:spPr>
            <a:xfrm>
              <a:off x="5364088" y="2435099"/>
              <a:ext cx="160157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0,005 kg koper</a:t>
              </a:r>
              <a:endParaRPr lang="nl-NL" sz="1600" b="1" baseline="30000" dirty="0" smtClean="0">
                <a:latin typeface="Arial" charset="0"/>
                <a:ea typeface="+mj-ea"/>
                <a:cs typeface="+mj-cs"/>
              </a:endParaRPr>
            </a:p>
          </p:txBody>
        </p:sp>
      </p:grpSp>
      <p:sp>
        <p:nvSpPr>
          <p:cNvPr id="38" name="Tekstvak 37"/>
          <p:cNvSpPr txBox="1"/>
          <p:nvPr/>
        </p:nvSpPr>
        <p:spPr>
          <a:xfrm>
            <a:off x="470312" y="1336918"/>
            <a:ext cx="115212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nl-N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 beeld brengen</a:t>
            </a:r>
            <a:endParaRPr lang="nl-NL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42" grpId="0" animBg="1"/>
      <p:bldP spid="49" grpId="0"/>
      <p:bldP spid="57" grpId="0"/>
      <p:bldP spid="44" grpId="0" animBg="1"/>
      <p:bldP spid="45" grpId="0" animBg="1"/>
      <p:bldP spid="46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Summa">
      <a:dk1>
        <a:sysClr val="windowText" lastClr="000000"/>
      </a:dk1>
      <a:lt1>
        <a:sysClr val="window" lastClr="FFFFFF"/>
      </a:lt1>
      <a:dk2>
        <a:srgbClr val="24126E"/>
      </a:dk2>
      <a:lt2>
        <a:srgbClr val="EEECE1"/>
      </a:lt2>
      <a:accent1>
        <a:srgbClr val="24126E"/>
      </a:accent1>
      <a:accent2>
        <a:srgbClr val="D70073"/>
      </a:accent2>
      <a:accent3>
        <a:srgbClr val="C8BDE0"/>
      </a:accent3>
      <a:accent4>
        <a:srgbClr val="FFC4E4"/>
      </a:accent4>
      <a:accent5>
        <a:srgbClr val="917CEA"/>
      </a:accent5>
      <a:accent6>
        <a:srgbClr val="FF89C8"/>
      </a:accent6>
      <a:hlink>
        <a:srgbClr val="38126E"/>
      </a:hlink>
      <a:folHlink>
        <a:srgbClr val="D700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4151</TotalTime>
  <Words>133</Words>
  <Application>Microsoft Office PowerPoint</Application>
  <PresentationFormat>Diavoorstelling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6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PowerPoint-presentatie</vt:lpstr>
      <vt:lpstr>PowerPoint-presentatie</vt:lpstr>
      <vt:lpstr>PowerPoint-presentatie</vt:lpstr>
    </vt:vector>
  </TitlesOfParts>
  <Company>Informatisering &amp; Automatisering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Warmteleer 3</dc:title>
  <dc:creator>Geen;Kleintjes,Teo T.J.</dc:creator>
  <cp:lastModifiedBy>Teo</cp:lastModifiedBy>
  <cp:revision>256</cp:revision>
  <cp:lastPrinted>2013-03-25T13:44:58Z</cp:lastPrinted>
  <dcterms:created xsi:type="dcterms:W3CDTF">2012-10-24T07:17:03Z</dcterms:created>
  <dcterms:modified xsi:type="dcterms:W3CDTF">2015-02-03T13:54:39Z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Title">
    <vt:lpwstr/>
  </property>
  <property fmtid="{D5CDD505-2E9C-101B-9397-08002B2CF9AE}" pid="3" name="prSubtitle">
    <vt:lpwstr>Presentatie</vt:lpwstr>
  </property>
  <property fmtid="{D5CDD505-2E9C-101B-9397-08002B2CF9AE}" pid="4" name="prDocument_language">
    <vt:lpwstr>Nederlands</vt:lpwstr>
  </property>
  <property fmtid="{D5CDD505-2E9C-101B-9397-08002B2CF9AE}" pid="5" name="prDate">
    <vt:lpwstr>4-2-2013</vt:lpwstr>
  </property>
  <property fmtid="{D5CDD505-2E9C-101B-9397-08002B2CF9AE}" pid="6" name="prPrint_date">
    <vt:lpwstr>No</vt:lpwstr>
  </property>
  <property fmtid="{D5CDD505-2E9C-101B-9397-08002B2CF9AE}" pid="7" name="prCover_page_picture">
    <vt:lpwstr>C:\Program Files\Vi4Office\Vi4Pres\Doodles\Doodle_end_slide\Doodle.png</vt:lpwstr>
  </property>
  <property fmtid="{D5CDD505-2E9C-101B-9397-08002B2CF9AE}" pid="8" name="prShow_as">
    <vt:lpwstr/>
  </property>
  <property fmtid="{D5CDD505-2E9C-101B-9397-08002B2CF9AE}" pid="9" name="prSchool">
    <vt:lpwstr>Informatisering &amp; Automatisering</vt:lpwstr>
  </property>
  <property fmtid="{D5CDD505-2E9C-101B-9397-08002B2CF9AE}" pid="10" name="prDoodle_1">
    <vt:lpwstr>C:\Program Files\Vi4Office\Vi4Pres\Doodles\Doodle_end_slide\Doodle.png</vt:lpwstr>
  </property>
  <property fmtid="{D5CDD505-2E9C-101B-9397-08002B2CF9AE}" pid="11" name="prDoodle_2">
    <vt:lpwstr>C:\Program Files\Vi4Office\Vi4Pres\Doodles\Doodle_end_slide\Doodle.png</vt:lpwstr>
  </property>
  <property fmtid="{D5CDD505-2E9C-101B-9397-08002B2CF9AE}" pid="12" name="prAuthor">
    <vt:lpwstr>Geen</vt:lpwstr>
  </property>
  <property fmtid="{D5CDD505-2E9C-101B-9397-08002B2CF9AE}" pid="13" name="clientname">
    <vt:lpwstr>Stichting ROC Summa College</vt:lpwstr>
  </property>
  <property fmtid="{D5CDD505-2E9C-101B-9397-08002B2CF9AE}" pid="14" name="doctype">
    <vt:lpwstr>Regular</vt:lpwstr>
  </property>
  <property fmtid="{D5CDD505-2E9C-101B-9397-08002B2CF9AE}" pid="15" name="cldocument">
    <vt:lpwstr>1043</vt:lpwstr>
  </property>
  <property fmtid="{D5CDD505-2E9C-101B-9397-08002B2CF9AE}" pid="16" name="sld2">
    <vt:lpwstr>256</vt:lpwstr>
  </property>
  <property fmtid="{D5CDD505-2E9C-101B-9397-08002B2CF9AE}" pid="17" name="s259">
    <vt:lpwstr>0</vt:lpwstr>
  </property>
  <property fmtid="{D5CDD505-2E9C-101B-9397-08002B2CF9AE}" pid="18" name="s260">
    <vt:lpwstr>0</vt:lpwstr>
  </property>
  <property fmtid="{D5CDD505-2E9C-101B-9397-08002B2CF9AE}" pid="19" name="s261">
    <vt:lpwstr>0</vt:lpwstr>
  </property>
  <property fmtid="{D5CDD505-2E9C-101B-9397-08002B2CF9AE}" pid="20" name="s263">
    <vt:lpwstr>0</vt:lpwstr>
  </property>
  <property fmtid="{D5CDD505-2E9C-101B-9397-08002B2CF9AE}" pid="21" name="s264">
    <vt:lpwstr>0</vt:lpwstr>
  </property>
  <property fmtid="{D5CDD505-2E9C-101B-9397-08002B2CF9AE}" pid="22" name="s267">
    <vt:lpwstr>1</vt:lpwstr>
  </property>
  <property fmtid="{D5CDD505-2E9C-101B-9397-08002B2CF9AE}" pid="23" name="s269">
    <vt:lpwstr>0</vt:lpwstr>
  </property>
  <property fmtid="{D5CDD505-2E9C-101B-9397-08002B2CF9AE}" pid="24" name="delshapeSLIDEMASTER;Background_cover">
    <vt:lpwstr>SLIDEMASTER;5;2;layout;8</vt:lpwstr>
  </property>
  <property fmtid="{D5CDD505-2E9C-101B-9397-08002B2CF9AE}" pid="25" name="delshapeSLIDEMASTER;Doodle_cover">
    <vt:lpwstr>SLIDEMASTER;6;2;layout;8</vt:lpwstr>
  </property>
  <property fmtid="{D5CDD505-2E9C-101B-9397-08002B2CF9AE}" pid="26" name="delshapeSLIDEMASTER;Doodle_cover_1">
    <vt:lpwstr>SLIDEMASTER;7;2;layout;8</vt:lpwstr>
  </property>
  <property fmtid="{D5CDD505-2E9C-101B-9397-08002B2CF9AE}" pid="27" name="delshapeSLIDEMASTER;Background_first">
    <vt:lpwstr>SLIDEMASTER;4;2</vt:lpwstr>
  </property>
  <property fmtid="{D5CDD505-2E9C-101B-9397-08002B2CF9AE}" pid="28" name="delshapeSLIDEMASTER;Picture_first">
    <vt:lpwstr>SLIDEMASTER;8;2;layout;8</vt:lpwstr>
  </property>
  <property fmtid="{D5CDD505-2E9C-101B-9397-08002B2CF9AE}" pid="29" name="delshapeSLIDEMASTER;Doodle_first">
    <vt:lpwstr>SLIDEMASTER;4;2;layout;1</vt:lpwstr>
  </property>
  <property fmtid="{D5CDD505-2E9C-101B-9397-08002B2CF9AE}" pid="30" name="delshapeSLIDEMASTER;Doodle_master">
    <vt:lpwstr>SLIDEMASTER;6</vt:lpwstr>
  </property>
</Properties>
</file>