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78" r:id="rId2"/>
    <p:sldId id="333" r:id="rId3"/>
    <p:sldId id="336" r:id="rId4"/>
    <p:sldId id="334" r:id="rId5"/>
    <p:sldId id="335" r:id="rId6"/>
    <p:sldId id="315" r:id="rId7"/>
    <p:sldId id="332" r:id="rId8"/>
    <p:sldId id="316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iences.univ-nantes.fr/sites/genevieve_tulloue/Meca/Charges/linac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ciences.univ-nantes.fr/sites/genevieve_tulloue/Meca/Charges/cyclotron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QNpucos9w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50ZssEoj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8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25" b="10023"/>
          <a:stretch/>
        </p:blipFill>
        <p:spPr bwMode="auto">
          <a:xfrm>
            <a:off x="1042399" y="3657600"/>
            <a:ext cx="6926263" cy="72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99" y="1916286"/>
            <a:ext cx="692626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51217" y="3573016"/>
            <a:ext cx="623132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400" b="1" kern="0" dirty="0" smtClean="0">
                <a:solidFill>
                  <a:srgbClr val="FF0000"/>
                </a:solidFill>
                <a:latin typeface="Arial" charset="0"/>
              </a:rPr>
              <a:t>+     -         +              -               +  </a:t>
            </a:r>
            <a:endParaRPr lang="nl-NL" sz="2400" b="1" kern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480880" y="3573016"/>
            <a:ext cx="496855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400" b="1" kern="0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nl-NL" sz="2400" b="1" kern="0" dirty="0" smtClean="0">
                <a:solidFill>
                  <a:srgbClr val="FF0000"/>
                </a:solidFill>
                <a:latin typeface="Arial" charset="0"/>
              </a:rPr>
              <a:t>     +         -              +               -  </a:t>
            </a:r>
            <a:endParaRPr lang="nl-NL" sz="2400" b="1" kern="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8918" name="Picture 6" descr="http://www.lhc-closer.es/img/subidas/3_2_1_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95" y="1916832"/>
            <a:ext cx="692384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3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301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343025"/>
            <a:ext cx="753427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403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189062"/>
            <a:ext cx="744855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6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3568" y="1124744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2400" b="1" kern="0" dirty="0" smtClean="0">
                <a:solidFill>
                  <a:srgbClr val="FFFF00"/>
                </a:solidFill>
                <a:latin typeface="Arial" charset="0"/>
              </a:rPr>
              <a:t>Joule of elektronvolt?</a:t>
            </a:r>
            <a:endParaRPr lang="nl-NL" sz="2400" b="1" kern="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510881" y="1772816"/>
            <a:ext cx="5838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berekenen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rustenergie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proton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48971"/>
              </p:ext>
            </p:extLst>
          </p:nvPr>
        </p:nvGraphicFramePr>
        <p:xfrm>
          <a:off x="1547664" y="2348111"/>
          <a:ext cx="14239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Equation" r:id="rId3" imgW="647640" imgH="241200" progId="Equation.3">
                  <p:embed/>
                </p:oleObj>
              </mc:Choice>
              <mc:Fallback>
                <p:oleObj name="Equation" r:id="rId3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348111"/>
                        <a:ext cx="1423987" cy="504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734359"/>
              </p:ext>
            </p:extLst>
          </p:nvPr>
        </p:nvGraphicFramePr>
        <p:xfrm>
          <a:off x="2915815" y="2348880"/>
          <a:ext cx="5400601" cy="5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7" name="Equation" r:id="rId5" imgW="2323800" imgH="228600" progId="Equation.3">
                  <p:embed/>
                </p:oleObj>
              </mc:Choice>
              <mc:Fallback>
                <p:oleObj name="Equation" r:id="rId5" imgW="232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2348880"/>
                        <a:ext cx="5400601" cy="506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559495" y="2884873"/>
            <a:ext cx="24364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94250"/>
              </p:ext>
            </p:extLst>
          </p:nvPr>
        </p:nvGraphicFramePr>
        <p:xfrm>
          <a:off x="1619672" y="3432423"/>
          <a:ext cx="1552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7" imgW="787320" imgH="228600" progId="Equation.3">
                  <p:embed/>
                </p:oleObj>
              </mc:Choice>
              <mc:Fallback>
                <p:oleObj name="Equation" r:id="rId7" imgW="7873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432423"/>
                        <a:ext cx="1552575" cy="428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ep 30"/>
          <p:cNvGrpSpPr/>
          <p:nvPr/>
        </p:nvGrpSpPr>
        <p:grpSpPr>
          <a:xfrm>
            <a:off x="2879812" y="4005064"/>
            <a:ext cx="756084" cy="887773"/>
            <a:chOff x="3955689" y="1274439"/>
            <a:chExt cx="563619" cy="887773"/>
          </a:xfrm>
        </p:grpSpPr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V="1">
              <a:off x="4116723" y="1274439"/>
              <a:ext cx="0" cy="396044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3" name="Rectangle 2"/>
            <p:cNvSpPr txBox="1">
              <a:spLocks noChangeArrowheads="1"/>
            </p:cNvSpPr>
            <p:nvPr/>
          </p:nvSpPr>
          <p:spPr bwMode="auto">
            <a:xfrm>
              <a:off x="3955689" y="1706486"/>
              <a:ext cx="563619" cy="455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5pPr>
              <a:lvl6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6pPr>
              <a:lvl7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7pPr>
              <a:lvl8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8pPr>
              <a:lvl9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9pPr>
            </a:lstStyle>
            <a:p>
              <a:pPr algn="l"/>
              <a:r>
                <a:rPr lang="nl-NL" sz="2000" b="1" kern="0" dirty="0" smtClean="0">
                  <a:solidFill>
                    <a:srgbClr val="FFFF00"/>
                  </a:solidFill>
                  <a:latin typeface="Arial" charset="0"/>
                </a:rPr>
                <a:t>Volt</a:t>
              </a:r>
              <a:endParaRPr lang="nl-NL" sz="2000" b="1" i="1" kern="0" dirty="0" smtClean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3635896" y="4664974"/>
            <a:ext cx="429816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214197" y="4413434"/>
            <a:ext cx="2950091" cy="4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000" b="1" kern="0" dirty="0" smtClean="0">
                <a:solidFill>
                  <a:srgbClr val="FFFF00"/>
                </a:solidFill>
                <a:latin typeface="Arial" charset="0"/>
              </a:rPr>
              <a:t>elektron volt (eV)</a:t>
            </a:r>
            <a:endParaRPr lang="nl-NL" sz="2000" b="1" i="1" kern="0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3491880" y="3429000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coulomb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joules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971600" y="5157192"/>
            <a:ext cx="78488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proton met 100 V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versneld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100 eV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ep 21"/>
          <p:cNvGrpSpPr/>
          <p:nvPr/>
        </p:nvGrpSpPr>
        <p:grpSpPr>
          <a:xfrm>
            <a:off x="251520" y="3829110"/>
            <a:ext cx="2526195" cy="1219586"/>
            <a:chOff x="2436960" y="1274438"/>
            <a:chExt cx="2526195" cy="1073814"/>
          </a:xfrm>
        </p:grpSpPr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4525192" y="1274438"/>
              <a:ext cx="289345" cy="396043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6" name="Rectangle 2"/>
            <p:cNvSpPr txBox="1">
              <a:spLocks noChangeArrowheads="1"/>
            </p:cNvSpPr>
            <p:nvPr/>
          </p:nvSpPr>
          <p:spPr bwMode="auto">
            <a:xfrm>
              <a:off x="2436960" y="1556163"/>
              <a:ext cx="2526195" cy="792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5pPr>
              <a:lvl6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6pPr>
              <a:lvl7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7pPr>
              <a:lvl8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8pPr>
              <a:lvl9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charset="0"/>
                </a:defRPr>
              </a:lvl9pPr>
            </a:lstStyle>
            <a:p>
              <a:pPr algn="l"/>
              <a:r>
                <a:rPr lang="nl-NL" sz="2000" b="1" kern="0" dirty="0" smtClean="0">
                  <a:solidFill>
                    <a:srgbClr val="FFFF00"/>
                  </a:solidFill>
                  <a:latin typeface="Arial" charset="0"/>
                </a:rPr>
                <a:t>ladingseenheid 1</a:t>
              </a:r>
            </a:p>
            <a:p>
              <a:pPr algn="l"/>
              <a:r>
                <a:rPr lang="nl-NL" sz="2000" b="1" i="1" kern="0" dirty="0" smtClean="0">
                  <a:solidFill>
                    <a:srgbClr val="FFFF00"/>
                  </a:solidFill>
                  <a:latin typeface="Arial" charset="0"/>
                </a:rPr>
                <a:t>(elektron of proton)</a:t>
              </a:r>
            </a:p>
          </p:txBody>
        </p:sp>
      </p:grp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974405" y="5661248"/>
            <a:ext cx="7484368" cy="4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000" b="1" kern="0" dirty="0" smtClean="0">
                <a:solidFill>
                  <a:srgbClr val="FFFF00"/>
                </a:solidFill>
                <a:latin typeface="Arial" charset="0"/>
              </a:rPr>
              <a:t>1 elektron volt =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1,6.10</a:t>
            </a:r>
            <a:r>
              <a:rPr lang="en-US" sz="2000" b="1" baseline="30000" dirty="0">
                <a:solidFill>
                  <a:srgbClr val="FFFF00"/>
                </a:solidFill>
                <a:latin typeface="Calibri" pitchFamily="34" charset="0"/>
              </a:rPr>
              <a:t>-19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C x 1 V =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1,6.10</a:t>
            </a:r>
            <a:r>
              <a:rPr lang="en-US" sz="2000" b="1" baseline="30000" dirty="0">
                <a:solidFill>
                  <a:srgbClr val="FFFF00"/>
                </a:solidFill>
                <a:latin typeface="Calibri" pitchFamily="34" charset="0"/>
              </a:rPr>
              <a:t>-19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J</a:t>
            </a:r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971600" y="6197392"/>
            <a:ext cx="5838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rustmassa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proton in eV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9" grpId="0"/>
      <p:bldP spid="34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Deeltjesversnellers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" name="qQNpucos9w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6546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50ZssEojt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260648"/>
            <a:ext cx="7772400" cy="743744"/>
          </a:xfrm>
        </p:spPr>
        <p:txBody>
          <a:bodyPr/>
          <a:lstStyle/>
          <a:p>
            <a:r>
              <a:rPr lang="nl-NL" sz="2400" b="1" dirty="0" smtClean="0">
                <a:solidFill>
                  <a:srgbClr val="FFFF00"/>
                </a:solidFill>
                <a:latin typeface="Arial" charset="0"/>
              </a:rPr>
              <a:t>LHC RAP</a:t>
            </a:r>
            <a:endParaRPr lang="nl-NL" sz="24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13002</TotalTime>
  <Words>89</Words>
  <Application>Microsoft Office PowerPoint</Application>
  <PresentationFormat>Diavoorstelling (4:3)</PresentationFormat>
  <Paragraphs>26</Paragraphs>
  <Slides>8</Slides>
  <Notes>0</Notes>
  <HiddenSlides>0</HiddenSlides>
  <MMClips>2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Standaardontwerp</vt:lpstr>
      <vt:lpstr>Equation</vt:lpstr>
      <vt:lpstr>PowerPoint-presentatie</vt:lpstr>
      <vt:lpstr>Deeltjesversnellers</vt:lpstr>
      <vt:lpstr>Deeltjesversnellers</vt:lpstr>
      <vt:lpstr>Deeltjesversnellers</vt:lpstr>
      <vt:lpstr>Deeltjesversnellers</vt:lpstr>
      <vt:lpstr>Deeltjesversnellers</vt:lpstr>
      <vt:lpstr>Deeltjesversnellers</vt:lpstr>
      <vt:lpstr>LHC RAP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veiligheid</dc:title>
  <dc:creator>Administrator</dc:creator>
  <cp:lastModifiedBy>Kleintjes,Teo T.J.</cp:lastModifiedBy>
  <cp:revision>256</cp:revision>
  <dcterms:created xsi:type="dcterms:W3CDTF">2005-09-08T15:07:11Z</dcterms:created>
  <dcterms:modified xsi:type="dcterms:W3CDTF">2015-04-10T11:42:27Z</dcterms:modified>
</cp:coreProperties>
</file>